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3"/>
    <p:sldId id="290" r:id="rId4"/>
    <p:sldId id="264" r:id="rId5"/>
    <p:sldId id="291" r:id="rId6"/>
    <p:sldId id="268" r:id="rId7"/>
    <p:sldId id="277" r:id="rId8"/>
    <p:sldId id="269" r:id="rId9"/>
    <p:sldId id="280" r:id="rId10"/>
    <p:sldId id="292" r:id="rId11"/>
    <p:sldId id="302" r:id="rId12"/>
  </p:sldIdLst>
  <p:sldSz cx="12192000" cy="6858000"/>
  <p:notesSz cx="6858000" cy="9144000"/>
  <p:embeddedFontLst>
    <p:embeddedFont>
      <p:font typeface="icomoon" charset="0"/>
      <p:regular r:id="rId18"/>
    </p:embeddedFont>
    <p:embeddedFont>
      <p:font typeface="Yu Gothic UI Semibold" charset="-128"/>
      <p:regular r:id="rId19"/>
    </p:embeddedFont>
    <p:embeddedFont>
      <p:font typeface="微软雅黑 Light" charset="-122"/>
      <p:regular r:id="rId20"/>
    </p:embeddedFont>
    <p:embeddedFont>
      <p:font typeface="方正喵呜体" charset="0"/>
      <p:regular r:id="rId21"/>
    </p:embeddedFont>
    <p:embeddedFont>
      <p:font typeface="方正卡通简体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707"/>
    <a:srgbClr val="0AB6B4"/>
    <a:srgbClr val="AB0A78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062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jpeg"/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2.jpe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4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robot lesson 4</a:t>
            </a:r>
            <a:r>
              <a:rPr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“</a:t>
            </a:r>
            <a:r>
              <a:rPr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Sing and dance</a:t>
            </a:r>
            <a:r>
              <a:rPr lang="en-US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”</a:t>
            </a:r>
            <a:endParaRPr lang="en-US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35785" y="2463165"/>
            <a:ext cx="7025248" cy="368476"/>
            <a:chOff x="1459489" y="1292335"/>
            <a:chExt cx="6307933" cy="368284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76730" y="1292346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86372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6732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580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5614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3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13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3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3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3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21541" y="2463341"/>
            <a:ext cx="869868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5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23802" y="2925554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3" action="ppaction://hlinksldjump"/>
              </a:rPr>
              <a:t>Music score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405" y="7493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926080" y="4944110"/>
            <a:ext cx="79654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   After you download the program, press the A button, you can hear the robot singing "little apple", and the car completes the move forward, back, left rotation, right rotation and other dancing movements, and there is a special effect with the rhythm of the light, children, try it together.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0075" y="939800"/>
            <a:ext cx="4753610" cy="40043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910" y="7556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charset="-122"/>
                <a:ea typeface="微软雅黑 Light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325" y="10350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760" y="829310"/>
            <a:ext cx="6333490" cy="5200015"/>
          </a:xfrm>
          <a:prstGeom prst="rect">
            <a:avLst/>
          </a:prstGeom>
        </p:spPr>
      </p:pic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5" y="93980"/>
            <a:ext cx="135191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0780" y="871855"/>
            <a:ext cx="4790440" cy="51142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5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315" y="66040"/>
            <a:ext cx="1351915" cy="676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937895"/>
            <a:ext cx="2202815" cy="5139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395" y="868045"/>
            <a:ext cx="2352040" cy="5220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640" y="905510"/>
            <a:ext cx="2394585" cy="5220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860" y="57150"/>
            <a:ext cx="1351915" cy="676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945" y="905510"/>
            <a:ext cx="2545715" cy="51898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550" y="1071245"/>
            <a:ext cx="3437890" cy="2533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0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0380" y="1150620"/>
            <a:ext cx="72224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altLang="zh-CN" sz="200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We turn the numbers in the score into blocks in our program. I have tried many times that the blocks in this song are the best.</a:t>
            </a:r>
            <a:endParaRPr altLang="zh-CN" sz="2000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7705" y="1857375"/>
            <a:ext cx="74015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1       2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altLang="zh-CN" sz="28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61335" y="3731895"/>
            <a:ext cx="7201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  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watching the tone, let's get to know the beat again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</a:t>
            </a:r>
            <a:r>
              <a:rPr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If the number underlines the underline, we set its beat to be 1/2; if there is a horizontal bar behind the number, we set its beat to 2; if only a single number, the beat is 1; if the song does not hear the pause, we can also put a 1 /16 beat in the middle as a pause.</a:t>
            </a:r>
            <a:endParaRPr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0416" y="2750241"/>
            <a:ext cx="2078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Music score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2135" y="2379345"/>
            <a:ext cx="7266940" cy="400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55" y="3064510"/>
            <a:ext cx="4142740" cy="381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5208270"/>
            <a:ext cx="5819140" cy="419100"/>
          </a:xfrm>
          <a:prstGeom prst="rect">
            <a:avLst/>
          </a:prstGeom>
        </p:spPr>
      </p:pic>
      <p:pic>
        <p:nvPicPr>
          <p:cNvPr id="8" name="图片 7" descr="新Logo标志 - 长方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8315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2726</Words>
  <Application>WPS 演示</Application>
  <PresentationFormat>自定义</PresentationFormat>
  <Paragraphs>121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 </vt:lpstr>
      <vt:lpstr>宋体 </vt:lpstr>
      <vt:lpstr>icomoon</vt:lpstr>
      <vt:lpstr>Yu Gothic UI Semibold</vt:lpstr>
      <vt:lpstr>微软雅黑 Light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97</cp:revision>
  <dcterms:created xsi:type="dcterms:W3CDTF">2014-02-21T16:31:00Z</dcterms:created>
  <dcterms:modified xsi:type="dcterms:W3CDTF">2020-12-31T08:49:43Z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