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handoutMasterIdLst>
    <p:handoutMasterId r:id="rId15"/>
  </p:handoutMasterIdLst>
  <p:sldIdLst>
    <p:sldId id="258" r:id="rId3"/>
    <p:sldId id="294" r:id="rId4"/>
    <p:sldId id="264" r:id="rId5"/>
    <p:sldId id="295" r:id="rId6"/>
    <p:sldId id="296" r:id="rId7"/>
    <p:sldId id="297" r:id="rId8"/>
    <p:sldId id="289" r:id="rId9"/>
    <p:sldId id="287" r:id="rId10"/>
    <p:sldId id="303" r:id="rId11"/>
    <p:sldId id="298" r:id="rId12"/>
    <p:sldId id="299" r:id="rId13"/>
  </p:sldIdLst>
  <p:sldSz cx="12192000" cy="6858000"/>
  <p:notesSz cx="6858000" cy="9144000"/>
  <p:embeddedFontLst>
    <p:embeddedFont>
      <p:font typeface="icomoon" charset="0"/>
      <p:regular r:id="rId19"/>
    </p:embeddedFont>
    <p:embeddedFont>
      <p:font typeface="Yu Gothic UI Semibold" charset="-128"/>
      <p:regular r:id="rId20"/>
    </p:embeddedFont>
    <p:embeddedFont>
      <p:font typeface="微软雅黑 Light" charset="-122"/>
      <p:regular r:id="rId21"/>
    </p:embeddedFont>
    <p:embeddedFont>
      <p:font typeface="方正喵呜体" charset="0"/>
      <p:regular r:id="rId22"/>
    </p:embeddedFont>
    <p:embeddedFont>
      <p:font typeface="方正卡通简体" charset="0"/>
      <p:regular r:id="rId23"/>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00C0"/>
    <a:srgbClr val="2AAA15"/>
    <a:srgbClr val="BBBD03"/>
    <a:srgbClr val="BC0456"/>
    <a:srgbClr val="FFFFFF"/>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21" autoAdjust="0"/>
    <p:restoredTop sz="94660"/>
  </p:normalViewPr>
  <p:slideViewPr>
    <p:cSldViewPr snapToGrid="0">
      <p:cViewPr varScale="1">
        <p:scale>
          <a:sx n="105" d="100"/>
          <a:sy n="105" d="100"/>
        </p:scale>
        <p:origin x="-1038" y="-84"/>
      </p:cViewPr>
      <p:guideLst>
        <p:guide orient="horz" pos="2160"/>
        <p:guide pos="3912"/>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font" Target="fonts/font5.fntdata"/><Relationship Id="rId22" Type="http://schemas.openxmlformats.org/officeDocument/2006/relationships/font" Target="fonts/font4.fntdata"/><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grpSp>
        <p:nvGrpSpPr>
          <p:cNvPr id="7" name="组合 6"/>
          <p:cNvGrpSpPr/>
          <p:nvPr userDrawn="1"/>
        </p:nvGrpSpPr>
        <p:grpSpPr>
          <a:xfrm>
            <a:off x="836686" y="842468"/>
            <a:ext cx="1879218" cy="5299025"/>
            <a:chOff x="0" y="0"/>
            <a:chExt cx="12192000" cy="6858000"/>
          </a:xfrm>
        </p:grpSpPr>
        <p:sp>
          <p:nvSpPr>
            <p:cNvPr id="8" name="矩形 7"/>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userDrawn="1"/>
        </p:nvGrpSpPr>
        <p:grpSpPr>
          <a:xfrm>
            <a:off x="2743200" y="842468"/>
            <a:ext cx="8802509" cy="5299025"/>
            <a:chOff x="0" y="0"/>
            <a:chExt cx="12192000" cy="6858000"/>
          </a:xfrm>
        </p:grpSpPr>
        <p:sp>
          <p:nvSpPr>
            <p:cNvPr id="11" name="矩形 10"/>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任意多边形 12"/>
          <p:cNvSpPr/>
          <p:nvPr userDrawn="1"/>
        </p:nvSpPr>
        <p:spPr>
          <a:xfrm>
            <a:off x="11326811" y="759707"/>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userDrawn="1"/>
        </p:nvSpPr>
        <p:spPr>
          <a:xfrm>
            <a:off x="428395" y="373320"/>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14"/>
          <p:cNvGrpSpPr/>
          <p:nvPr userDrawn="1"/>
        </p:nvGrpSpPr>
        <p:grpSpPr>
          <a:xfrm>
            <a:off x="11375265" y="343928"/>
            <a:ext cx="447465" cy="283350"/>
            <a:chOff x="560275" y="3433438"/>
            <a:chExt cx="1198188" cy="758734"/>
          </a:xfrm>
        </p:grpSpPr>
        <p:sp>
          <p:nvSpPr>
            <p:cNvPr id="1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任意多边形 17"/>
          <p:cNvSpPr/>
          <p:nvPr userDrawn="1"/>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30803-5243-48BD-A46E-7FD8BD1AAA4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C821D-CD86-482A-88A1-248540F6B868}" type="slidenum">
              <a:rPr lang="zh-CN" altLang="en-US" smtClean="0"/>
            </a:fld>
            <a:endParaRPr lang="zh-CN" altLang="en-US"/>
          </a:p>
        </p:txBody>
      </p:sp>
      <p:sp>
        <p:nvSpPr>
          <p:cNvPr id="7" name="矩形 6"/>
          <p:cNvSpPr/>
          <p:nvPr userDrawn="1"/>
        </p:nvSpPr>
        <p:spPr>
          <a:xfrm>
            <a:off x="0" y="0"/>
            <a:ext cx="12192000" cy="6858000"/>
          </a:xfrm>
          <a:prstGeom prst="rect">
            <a:avLst/>
          </a:prstGeom>
          <a:blipFill dpi="0" rotWithShape="0">
            <a:blip r:embed="rId14"/>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0"/>
            <a:ext cx="12192000" cy="6858000"/>
          </a:xfrm>
          <a:prstGeom prst="rect">
            <a:avLst/>
          </a:prstGeom>
          <a:solidFill>
            <a:srgbClr val="5B9BD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8.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9.jpe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4.jpeg"/><Relationship Id="rId2" Type="http://schemas.openxmlformats.org/officeDocument/2006/relationships/slide" Target="slide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6.jpe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9.jpe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1.jpe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3.jpeg"/><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5.png"/><Relationship Id="rId1"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7.png"/><Relationship Id="rId1"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804870" y="4572436"/>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10555619" y="566833"/>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30" name="任意多边形 29"/>
          <p:cNvSpPr/>
          <p:nvPr/>
        </p:nvSpPr>
        <p:spPr>
          <a:xfrm>
            <a:off x="9813248" y="4513409"/>
            <a:ext cx="942537" cy="57674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1843405" y="1851025"/>
            <a:ext cx="8301355" cy="3338830"/>
          </a:xfrm>
          <a:prstGeom prst="rect">
            <a:avLst/>
          </a:prstGeom>
          <a:ln w="57150">
            <a:solidFill>
              <a:srgbClr val="5B9BD5"/>
            </a:solidFill>
          </a:ln>
        </p:spPr>
      </p:pic>
      <p:sp>
        <p:nvSpPr>
          <p:cNvPr id="18" name="文本框 17"/>
          <p:cNvSpPr txBox="1"/>
          <p:nvPr/>
        </p:nvSpPr>
        <p:spPr>
          <a:xfrm>
            <a:off x="3984739" y="2388519"/>
            <a:ext cx="3818633" cy="706755"/>
          </a:xfrm>
          <a:prstGeom prst="rect">
            <a:avLst/>
          </a:prstGeom>
          <a:noFill/>
        </p:spPr>
        <p:txBody>
          <a:bodyPr wrap="square" rtlCol="0">
            <a:spAutoFit/>
            <a:scene3d>
              <a:camera prst="orthographicFront"/>
              <a:lightRig rig="threePt" dir="t"/>
            </a:scene3d>
          </a:bodyPr>
          <a:lstStyle/>
          <a:p>
            <a:pPr algn="ctr"/>
            <a:r>
              <a:rPr lang="en-US" altLang="zh-CN" sz="40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rPr>
              <a:t>Lesson 7</a:t>
            </a:r>
            <a:endParaRPr lang="en-US" altLang="zh-CN" sz="40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19" name="文本框 18"/>
          <p:cNvSpPr txBox="1"/>
          <p:nvPr/>
        </p:nvSpPr>
        <p:spPr>
          <a:xfrm>
            <a:off x="1945640" y="3137535"/>
            <a:ext cx="8300720" cy="583565"/>
          </a:xfrm>
          <a:prstGeom prst="rect">
            <a:avLst/>
          </a:prstGeom>
          <a:noFill/>
        </p:spPr>
        <p:txBody>
          <a:bodyPr wrap="square" rtlCol="0">
            <a:spAutoFit/>
          </a:bodyPr>
          <a:lstStyle/>
          <a:p>
            <a:pPr algn="ctr"/>
            <a:r>
              <a:rPr lang="en-US" altLang="zh-CN" sz="32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rPr>
              <a:t>micro:bit</a:t>
            </a:r>
            <a:r>
              <a:rPr lang="zh-CN" altLang="zh-CN" sz="32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 </a:t>
            </a:r>
            <a:r>
              <a:rPr lang="en-US" altLang="zh-CN" sz="32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robot lesson 7 “Following”</a:t>
            </a:r>
            <a:endParaRPr lang="en-US" altLang="zh-CN" sz="32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29" name="任意多边形 28"/>
          <p:cNvSpPr/>
          <p:nvPr/>
        </p:nvSpPr>
        <p:spPr>
          <a:xfrm>
            <a:off x="1529561" y="1284511"/>
            <a:ext cx="1069145" cy="65421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80060" y="203835"/>
            <a:ext cx="10042525" cy="435610"/>
          </a:xfrm>
          <a:prstGeom prst="rect">
            <a:avLst/>
          </a:prstGeom>
          <a:noFill/>
        </p:spPr>
        <p:txBody>
          <a:bodyPr wrap="square" rtlCol="0" anchor="t">
            <a:spAutoFit/>
          </a:bodyPr>
          <a:p>
            <a:pPr algn="ctr">
              <a:lnSpc>
                <a:spcPct val="70000"/>
              </a:lnSpc>
              <a:spcBef>
                <a:spcPts val="0"/>
              </a:spcBef>
              <a:spcAft>
                <a:spcPts val="0"/>
              </a:spcAft>
            </a:pPr>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latin typeface="icomoon" charset="0"/>
                <a:ea typeface="Yu Gothic UI Semibold" charset="-128"/>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pic>
        <p:nvPicPr>
          <p:cNvPr id="17" name="图片 16" descr="新Logo标志 - 长方形"/>
          <p:cNvPicPr>
            <a:picLocks noChangeAspect="1"/>
          </p:cNvPicPr>
          <p:nvPr/>
        </p:nvPicPr>
        <p:blipFill>
          <a:blip r:embed="rId2"/>
          <a:stretch>
            <a:fillRect/>
          </a:stretch>
        </p:blipFill>
        <p:spPr>
          <a:xfrm>
            <a:off x="1569720" y="37465"/>
            <a:ext cx="1351915" cy="67627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7" name="文本框 6"/>
          <p:cNvSpPr txBox="1"/>
          <p:nvPr/>
        </p:nvSpPr>
        <p:spPr>
          <a:xfrm>
            <a:off x="553720" y="628650"/>
            <a:ext cx="110109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5</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8" name="任意多边形 7"/>
          <p:cNvSpPr/>
          <p:nvPr/>
        </p:nvSpPr>
        <p:spPr>
          <a:xfrm>
            <a:off x="650178" y="2074137"/>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737411" y="2701346"/>
            <a:ext cx="1764030" cy="521970"/>
          </a:xfrm>
          <a:prstGeom prst="rect">
            <a:avLst/>
          </a:prstGeom>
          <a:noFill/>
        </p:spPr>
        <p:txBody>
          <a:bodyPr wrap="none" rtlCol="0">
            <a:spAutoFit/>
          </a:bodyPr>
          <a:p>
            <a:r>
              <a:rPr lang="en-US" altLang="zh-CN" sz="2800" dirty="0">
                <a:solidFill>
                  <a:schemeClr val="accent5">
                    <a:lumMod val="75000"/>
                  </a:schemeClr>
                </a:solidFill>
                <a:latin typeface="Arial" pitchFamily="34" charset="0"/>
                <a:ea typeface="Arial" pitchFamily="34" charset="0"/>
              </a:rPr>
              <a:t>Attentions</a:t>
            </a:r>
            <a:endParaRPr lang="en-US" altLang="zh-CN" sz="2800" dirty="0">
              <a:solidFill>
                <a:schemeClr val="accent5">
                  <a:lumMod val="75000"/>
                </a:schemeClr>
              </a:solidFill>
              <a:latin typeface="Arial" pitchFamily="34" charset="0"/>
              <a:ea typeface="Arial" pitchFamily="34" charset="0"/>
            </a:endParaRPr>
          </a:p>
        </p:txBody>
      </p:sp>
      <p:sp>
        <p:nvSpPr>
          <p:cNvPr id="10" name="任意多边形 9"/>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100" name="文本框 99"/>
          <p:cNvSpPr txBox="1"/>
          <p:nvPr/>
        </p:nvSpPr>
        <p:spPr>
          <a:xfrm>
            <a:off x="2981960" y="1757680"/>
            <a:ext cx="8301990" cy="2011680"/>
          </a:xfrm>
          <a:prstGeom prst="rect">
            <a:avLst/>
          </a:prstGeom>
          <a:noFill/>
          <a:ln w="9525">
            <a:noFill/>
          </a:ln>
        </p:spPr>
        <p:txBody>
          <a:bodyPr wrap="square">
            <a:spAutoFit/>
          </a:bodyPr>
          <a:p>
            <a:pPr indent="0"/>
            <a:r>
              <a:rPr lang="en-US" b="0">
                <a:solidFill>
                  <a:srgbClr val="FF0000"/>
                </a:solidFill>
                <a:latin typeface="Arial" pitchFamily="34" charset="0"/>
                <a:ea typeface="Arial" pitchFamily="34" charset="0"/>
                <a:cs typeface="宋体" pitchFamily="2" charset="-122"/>
              </a:rPr>
              <a:t>1.</a:t>
            </a:r>
            <a:r>
              <a:rPr b="0">
                <a:solidFill>
                  <a:srgbClr val="FF0000"/>
                </a:solidFill>
                <a:latin typeface="Arial" pitchFamily="34" charset="0"/>
                <a:ea typeface="Arial" pitchFamily="34" charset="0"/>
                <a:cs typeface="宋体" pitchFamily="2" charset="-122"/>
              </a:rPr>
              <a:t>This experiment must be carried out indoors to reduce interference from sunlight to infrared receiver.</a:t>
            </a:r>
            <a:endParaRPr b="0">
              <a:solidFill>
                <a:srgbClr val="FF0000"/>
              </a:solidFill>
              <a:latin typeface="Arial" pitchFamily="34" charset="0"/>
              <a:ea typeface="Arial" pitchFamily="34" charset="0"/>
              <a:cs typeface="宋体" pitchFamily="2" charset="-122"/>
            </a:endParaRPr>
          </a:p>
          <a:p>
            <a:pPr indent="0"/>
            <a:endParaRPr b="0">
              <a:solidFill>
                <a:srgbClr val="FF0000"/>
              </a:solidFill>
              <a:latin typeface="Arial" pitchFamily="34" charset="0"/>
              <a:ea typeface="Arial" pitchFamily="34" charset="0"/>
              <a:cs typeface="宋体" pitchFamily="2" charset="-122"/>
            </a:endParaRPr>
          </a:p>
          <a:p>
            <a:pPr indent="0"/>
            <a:r>
              <a:rPr>
                <a:solidFill>
                  <a:srgbClr val="FF0000"/>
                </a:solidFill>
                <a:latin typeface="Arial" pitchFamily="34" charset="0"/>
                <a:ea typeface="Arial" pitchFamily="34" charset="0"/>
                <a:cs typeface="宋体" pitchFamily="2" charset="-122"/>
                <a:sym typeface="+mn-ea"/>
              </a:rPr>
              <a:t>2. Note:Because the infrared obstacle avoidance function of the car uses P3 (infrared receiver) and P9 pin (infrared emission) of the micro:bit board</a:t>
            </a:r>
            <a:r>
              <a:rPr lang="en-US">
                <a:solidFill>
                  <a:srgbClr val="FF0000"/>
                </a:solidFill>
                <a:latin typeface="Arial" pitchFamily="34" charset="0"/>
                <a:ea typeface="Arial" pitchFamily="34" charset="0"/>
                <a:cs typeface="宋体" pitchFamily="2" charset="-122"/>
                <a:sym typeface="+mn-ea"/>
              </a:rPr>
              <a:t>.</a:t>
            </a:r>
            <a:r>
              <a:rPr>
                <a:solidFill>
                  <a:srgbClr val="FF0000"/>
                </a:solidFill>
                <a:latin typeface="Arial" pitchFamily="34" charset="0"/>
                <a:ea typeface="Arial" pitchFamily="34" charset="0"/>
                <a:cs typeface="宋体" pitchFamily="2" charset="-122"/>
                <a:sym typeface="+mn-ea"/>
              </a:rPr>
              <a:t> </a:t>
            </a:r>
            <a:r>
              <a:rPr lang="en-US">
                <a:solidFill>
                  <a:srgbClr val="FF0000"/>
                </a:solidFill>
                <a:latin typeface="Arial" pitchFamily="34" charset="0"/>
                <a:ea typeface="Arial" pitchFamily="34" charset="0"/>
                <a:cs typeface="宋体" pitchFamily="2" charset="-122"/>
                <a:sym typeface="+mn-ea"/>
              </a:rPr>
              <a:t>T</a:t>
            </a:r>
            <a:r>
              <a:rPr>
                <a:solidFill>
                  <a:srgbClr val="FF0000"/>
                </a:solidFill>
                <a:latin typeface="Arial" pitchFamily="34" charset="0"/>
                <a:ea typeface="Arial" pitchFamily="34" charset="0"/>
                <a:cs typeface="宋体" pitchFamily="2" charset="-122"/>
                <a:sym typeface="+mn-ea"/>
              </a:rPr>
              <a:t>hey are multiplexed with the pins of the micro:bit dot matrix. During the experiment, some LED lights on the dot matrix may flicker.</a:t>
            </a:r>
            <a:endParaRPr b="0">
              <a:solidFill>
                <a:srgbClr val="FF0000"/>
              </a:solidFill>
              <a:latin typeface="Arial" pitchFamily="34" charset="0"/>
              <a:ea typeface="Arial" pitchFamily="34" charset="0"/>
              <a:cs typeface="宋体" pitchFamily="2" charset="-122"/>
            </a:endParaRPr>
          </a:p>
        </p:txBody>
      </p:sp>
      <p:pic>
        <p:nvPicPr>
          <p:cNvPr id="17" name="图片 16" descr="新Logo标志 - 长方形"/>
          <p:cNvPicPr>
            <a:picLocks noChangeAspect="1"/>
          </p:cNvPicPr>
          <p:nvPr/>
        </p:nvPicPr>
        <p:blipFill>
          <a:blip r:embed="rId1"/>
          <a:stretch>
            <a:fillRect/>
          </a:stretch>
        </p:blipFill>
        <p:spPr>
          <a:xfrm>
            <a:off x="1569720" y="37465"/>
            <a:ext cx="1351915" cy="6762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2597834" y="755699"/>
            <a:ext cx="6996332" cy="3961052"/>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 </a:t>
            </a:r>
            <a:endParaRPr lang="zh-CN" altLang="en-US" dirty="0"/>
          </a:p>
        </p:txBody>
      </p:sp>
      <p:grpSp>
        <p:nvGrpSpPr>
          <p:cNvPr id="16" name="组合 15"/>
          <p:cNvGrpSpPr/>
          <p:nvPr/>
        </p:nvGrpSpPr>
        <p:grpSpPr>
          <a:xfrm>
            <a:off x="3656236" y="3261927"/>
            <a:ext cx="447465" cy="283350"/>
            <a:chOff x="560275" y="3433438"/>
            <a:chExt cx="1198188" cy="758734"/>
          </a:xfrm>
        </p:grpSpPr>
        <p:sp>
          <p:nvSpPr>
            <p:cNvPr id="17"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任意多边形 18"/>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9891876" y="829994"/>
            <a:ext cx="1451304" cy="88806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0195886" y="1072882"/>
            <a:ext cx="843280" cy="645160"/>
          </a:xfrm>
          <a:prstGeom prst="rect">
            <a:avLst/>
          </a:prstGeom>
          <a:noFill/>
        </p:spPr>
        <p:txBody>
          <a:bodyPr wrap="none" rtlCol="0">
            <a:spAutoFit/>
          </a:bodyPr>
          <a:lstStyle/>
          <a:p>
            <a:pPr algn="ctr"/>
            <a:r>
              <a:rPr lang="en-US" altLang="zh-CN" dirty="0">
                <a:solidFill>
                  <a:schemeClr val="accent5">
                    <a:lumMod val="75000"/>
                  </a:schemeClr>
                </a:solidFill>
                <a:latin typeface="Arial" pitchFamily="34" charset="0"/>
                <a:ea typeface="Arial" pitchFamily="34" charset="0"/>
              </a:rPr>
              <a:t>robot</a:t>
            </a:r>
            <a:endParaRPr lang="en-US" altLang="zh-CN" dirty="0">
              <a:solidFill>
                <a:schemeClr val="accent5">
                  <a:lumMod val="75000"/>
                </a:schemeClr>
              </a:solidFill>
              <a:latin typeface="Arial" pitchFamily="34" charset="0"/>
              <a:ea typeface="Arial" pitchFamily="34" charset="0"/>
            </a:endParaRPr>
          </a:p>
          <a:p>
            <a:pPr algn="ctr"/>
            <a:r>
              <a:rPr lang="en-US" altLang="zh-CN" dirty="0">
                <a:solidFill>
                  <a:schemeClr val="accent5">
                    <a:lumMod val="75000"/>
                  </a:schemeClr>
                </a:solidFill>
                <a:latin typeface="Arial" pitchFamily="34" charset="0"/>
                <a:ea typeface="Arial" pitchFamily="34" charset="0"/>
              </a:rPr>
              <a:t>lesson</a:t>
            </a:r>
            <a:endParaRPr lang="en-US" altLang="zh-CN" dirty="0">
              <a:solidFill>
                <a:schemeClr val="accent5">
                  <a:lumMod val="75000"/>
                </a:schemeClr>
              </a:solidFill>
              <a:latin typeface="Arial" pitchFamily="34" charset="0"/>
              <a:ea typeface="Arial" pitchFamily="34" charset="0"/>
            </a:endParaRPr>
          </a:p>
        </p:txBody>
      </p:sp>
      <p:sp>
        <p:nvSpPr>
          <p:cNvPr id="26" name="任意多边形 25"/>
          <p:cNvSpPr/>
          <p:nvPr/>
        </p:nvSpPr>
        <p:spPr>
          <a:xfrm>
            <a:off x="518795" y="391795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3" name="任意多边形 2"/>
          <p:cNvSpPr/>
          <p:nvPr/>
        </p:nvSpPr>
        <p:spPr>
          <a:xfrm>
            <a:off x="0" y="5644515"/>
            <a:ext cx="12192000" cy="122555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2" name="矩形 1"/>
          <p:cNvSpPr/>
          <p:nvPr/>
        </p:nvSpPr>
        <p:spPr>
          <a:xfrm>
            <a:off x="770193" y="4486502"/>
            <a:ext cx="1827530" cy="645160"/>
          </a:xfrm>
          <a:prstGeom prst="rect">
            <a:avLst/>
          </a:prstGeom>
          <a:noFill/>
        </p:spPr>
        <p:txBody>
          <a:bodyPr wrap="square" rtlCol="0">
            <a:spAutoFit/>
          </a:bodyPr>
          <a:p>
            <a:r>
              <a:rPr lang="en-US" altLang="zh-CN" dirty="0">
                <a:solidFill>
                  <a:schemeClr val="accent5">
                    <a:lumMod val="75000"/>
                  </a:schemeClr>
                </a:solidFill>
                <a:latin typeface="Arial" pitchFamily="34" charset="0"/>
                <a:ea typeface="Arial" pitchFamily="34" charset="0"/>
              </a:rPr>
              <a:t>Powered by  </a:t>
            </a:r>
            <a:r>
              <a:rPr lang="zh-CN" altLang="en-US" dirty="0">
                <a:solidFill>
                  <a:schemeClr val="accent5">
                    <a:lumMod val="75000"/>
                  </a:schemeClr>
                </a:solidFill>
                <a:latin typeface="Arial" pitchFamily="34" charset="0"/>
                <a:ea typeface="Arial" pitchFamily="34" charset="0"/>
              </a:rPr>
              <a:t>YahBoom</a:t>
            </a:r>
            <a:endParaRPr lang="zh-CN" altLang="en-US" dirty="0">
              <a:solidFill>
                <a:schemeClr val="accent5">
                  <a:lumMod val="75000"/>
                </a:schemeClr>
              </a:solidFill>
              <a:latin typeface="Arial" pitchFamily="34" charset="0"/>
              <a:ea typeface="Arial" pitchFamily="34" charset="0"/>
            </a:endParaRPr>
          </a:p>
        </p:txBody>
      </p:sp>
      <p:sp>
        <p:nvSpPr>
          <p:cNvPr id="4" name="文本框 3"/>
          <p:cNvSpPr txBox="1"/>
          <p:nvPr/>
        </p:nvSpPr>
        <p:spPr>
          <a:xfrm>
            <a:off x="2729230" y="3028950"/>
            <a:ext cx="7263765" cy="922020"/>
          </a:xfrm>
          <a:prstGeom prst="rect">
            <a:avLst/>
          </a:prstGeom>
          <a:noFill/>
        </p:spPr>
        <p:txBody>
          <a:bodyPr wrap="square" rtlCol="0">
            <a:spAutoFit/>
          </a:bodyPr>
          <a:p>
            <a:pPr algn="dist"/>
            <a:r>
              <a:rPr lang="zh-CN" altLang="en-US" sz="5400" dirty="0">
                <a:solidFill>
                  <a:schemeClr val="accent5">
                    <a:lumMod val="75000"/>
                  </a:schemeClr>
                </a:solidFill>
                <a:latin typeface="Arial" pitchFamily="34" charset="0"/>
                <a:ea typeface="Arial" pitchFamily="34" charset="0"/>
              </a:rPr>
              <a:t>Thanks for watching！</a:t>
            </a:r>
            <a:endParaRPr lang="zh-CN" altLang="en-US" sz="5400" dirty="0">
              <a:solidFill>
                <a:schemeClr val="accent5">
                  <a:lumMod val="75000"/>
                </a:schemeClr>
              </a:solidFill>
              <a:latin typeface="Arial" pitchFamily="34" charset="0"/>
              <a:ea typeface="Arial" pitchFamily="34" charset="0"/>
            </a:endParaRPr>
          </a:p>
        </p:txBody>
      </p:sp>
      <p:pic>
        <p:nvPicPr>
          <p:cNvPr id="5" name="图片 4" descr="新Logo标志 - 长方形"/>
          <p:cNvPicPr>
            <a:picLocks noChangeAspect="1"/>
          </p:cNvPicPr>
          <p:nvPr/>
        </p:nvPicPr>
        <p:blipFill>
          <a:blip r:embed="rId1"/>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blinds dir="vert"/>
      </p:transition>
    </mc:Choice>
    <mc:Fallback>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46291" y="815798"/>
            <a:ext cx="10899418" cy="5299025"/>
            <a:chOff x="0" y="0"/>
            <a:chExt cx="12192000" cy="6858000"/>
          </a:xfrm>
        </p:grpSpPr>
        <p:sp>
          <p:nvSpPr>
            <p:cNvPr id="13" name="矩形 12"/>
            <p:cNvSpPr/>
            <p:nvPr/>
          </p:nvSpPr>
          <p:spPr>
            <a:xfrm>
              <a:off x="0" y="0"/>
              <a:ext cx="12192000" cy="6858000"/>
            </a:xfrm>
            <a:prstGeom prst="rect">
              <a:avLst/>
            </a:prstGeom>
            <a:blipFill dpi="0" rotWithShape="0">
              <a:blip r:embed="rId1"/>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228598" y="5118134"/>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任意多边形 29"/>
          <p:cNvSpPr/>
          <p:nvPr/>
        </p:nvSpPr>
        <p:spPr>
          <a:xfrm>
            <a:off x="11280687" y="1444203"/>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143539" y="335914"/>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5" name="组合 34"/>
          <p:cNvGrpSpPr/>
          <p:nvPr/>
        </p:nvGrpSpPr>
        <p:grpSpPr>
          <a:xfrm>
            <a:off x="11280688" y="56591"/>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936750" y="2463165"/>
            <a:ext cx="7137009" cy="388631"/>
            <a:chOff x="1550145" y="1292335"/>
            <a:chExt cx="6408282" cy="388428"/>
          </a:xfrm>
        </p:grpSpPr>
        <p:sp>
          <p:nvSpPr>
            <p:cNvPr id="18" name="文本框 17"/>
            <p:cNvSpPr txBox="1"/>
            <p:nvPr/>
          </p:nvSpPr>
          <p:spPr>
            <a:xfrm>
              <a:off x="1550145" y="1292335"/>
              <a:ext cx="72199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itchFamily="34" charset="0"/>
                  <a:ea typeface="Arial" pitchFamily="34" charset="0"/>
                </a:rPr>
                <a:t>Part1</a:t>
              </a:r>
              <a:endParaRPr lang="en-US" altLang="zh-CN" dirty="0" smtClean="0">
                <a:latin typeface="Arial" pitchFamily="34" charset="0"/>
                <a:ea typeface="Arial" pitchFamily="34" charset="0"/>
              </a:endParaRPr>
            </a:p>
          </p:txBody>
        </p:sp>
        <p:sp>
          <p:nvSpPr>
            <p:cNvPr id="24" name="文本框 23"/>
            <p:cNvSpPr txBox="1"/>
            <p:nvPr/>
          </p:nvSpPr>
          <p:spPr>
            <a:xfrm>
              <a:off x="3278949" y="1292335"/>
              <a:ext cx="78295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itchFamily="34" charset="0"/>
                  <a:ea typeface="Arial" pitchFamily="34" charset="0"/>
                </a:rPr>
                <a:t>Part 2</a:t>
              </a:r>
              <a:endParaRPr lang="zh-CN" altLang="en-US" dirty="0">
                <a:latin typeface="Arial" pitchFamily="34" charset="0"/>
                <a:ea typeface="Arial" pitchFamily="34" charset="0"/>
              </a:endParaRPr>
            </a:p>
          </p:txBody>
        </p:sp>
        <p:sp>
          <p:nvSpPr>
            <p:cNvPr id="27" name="文本框 26"/>
            <p:cNvSpPr txBox="1"/>
            <p:nvPr/>
          </p:nvSpPr>
          <p:spPr>
            <a:xfrm>
              <a:off x="5271947" y="1312655"/>
              <a:ext cx="70929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itchFamily="34" charset="0"/>
                  <a:ea typeface="Arial" pitchFamily="34" charset="0"/>
                </a:rPr>
                <a:t>Part3</a:t>
              </a:r>
              <a:endParaRPr lang="zh-CN" altLang="en-US" dirty="0">
                <a:latin typeface="Arial" pitchFamily="34" charset="0"/>
                <a:ea typeface="Arial" pitchFamily="34" charset="0"/>
              </a:endParaRPr>
            </a:p>
          </p:txBody>
        </p:sp>
        <p:sp>
          <p:nvSpPr>
            <p:cNvPr id="32" name="文本框 31"/>
            <p:cNvSpPr txBox="1"/>
            <p:nvPr/>
          </p:nvSpPr>
          <p:spPr>
            <a:xfrm>
              <a:off x="7177377" y="1292511"/>
              <a:ext cx="781050"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itchFamily="34" charset="0"/>
                  <a:ea typeface="Arial" pitchFamily="34" charset="0"/>
                </a:rPr>
                <a:t>Part 4</a:t>
              </a:r>
              <a:endParaRPr lang="zh-CN" altLang="en-US" dirty="0">
                <a:latin typeface="Arial" pitchFamily="34" charset="0"/>
                <a:ea typeface="Arial" pitchFamily="34" charset="0"/>
              </a:endParaRPr>
            </a:p>
          </p:txBody>
        </p:sp>
      </p:grpSp>
      <p:sp>
        <p:nvSpPr>
          <p:cNvPr id="3" name="文本框 2"/>
          <p:cNvSpPr txBox="1"/>
          <p:nvPr/>
        </p:nvSpPr>
        <p:spPr>
          <a:xfrm>
            <a:off x="781050" y="133350"/>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8" name="任意多边形 7"/>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5" name="文本框 4"/>
          <p:cNvSpPr txBox="1"/>
          <p:nvPr/>
        </p:nvSpPr>
        <p:spPr>
          <a:xfrm>
            <a:off x="106380" y="642387"/>
            <a:ext cx="1427480" cy="521970"/>
          </a:xfrm>
          <a:prstGeom prst="rect">
            <a:avLst/>
          </a:prstGeom>
          <a:noFill/>
        </p:spPr>
        <p:txBody>
          <a:bodyPr wrap="none" rtlCol="0">
            <a:spAutoFit/>
          </a:bodyPr>
          <a:p>
            <a:pPr algn="l"/>
            <a:r>
              <a:rPr lang="en-US" altLang="zh-CN" sz="2800" dirty="0" smtClean="0">
                <a:solidFill>
                  <a:schemeClr val="accent5">
                    <a:lumMod val="75000"/>
                  </a:schemeClr>
                </a:solidFill>
                <a:latin typeface="Arial" pitchFamily="34" charset="0"/>
                <a:ea typeface="Arial" pitchFamily="34" charset="0"/>
              </a:rPr>
              <a:t>C</a:t>
            </a:r>
            <a:r>
              <a:rPr lang="zh-CN" altLang="en-US" sz="2800" dirty="0" smtClean="0">
                <a:solidFill>
                  <a:schemeClr val="accent5">
                    <a:lumMod val="75000"/>
                  </a:schemeClr>
                </a:solidFill>
                <a:latin typeface="Arial" pitchFamily="34" charset="0"/>
                <a:ea typeface="Arial" pitchFamily="34" charset="0"/>
              </a:rPr>
              <a:t>ontent</a:t>
            </a:r>
            <a:endParaRPr lang="zh-CN" altLang="en-US" sz="2800" dirty="0" smtClean="0">
              <a:solidFill>
                <a:schemeClr val="accent5">
                  <a:lumMod val="75000"/>
                </a:schemeClr>
              </a:solidFill>
              <a:latin typeface="Arial" pitchFamily="34" charset="0"/>
              <a:ea typeface="Arial" pitchFamily="34" charset="0"/>
            </a:endParaRPr>
          </a:p>
        </p:txBody>
      </p:sp>
      <p:sp>
        <p:nvSpPr>
          <p:cNvPr id="9" name="文本框 8"/>
          <p:cNvSpPr txBox="1"/>
          <p:nvPr/>
        </p:nvSpPr>
        <p:spPr>
          <a:xfrm>
            <a:off x="1533892" y="2925378"/>
            <a:ext cx="1681480" cy="368300"/>
          </a:xfrm>
          <a:prstGeom prst="rect">
            <a:avLst/>
          </a:prstGeom>
          <a:noFill/>
        </p:spPr>
        <p:txBody>
          <a:bodyPr wrap="none" rtlCol="0">
            <a:spAutoFit/>
          </a:bodyPr>
          <a:p>
            <a:pPr algn="l"/>
            <a:r>
              <a:rPr lang="zh-CN" altLang="en-US" dirty="0">
                <a:solidFill>
                  <a:srgbClr val="0070C0"/>
                </a:solidFill>
                <a:latin typeface="Arial" pitchFamily="34" charset="0"/>
                <a:ea typeface="Arial" pitchFamily="34" charset="0"/>
                <a:hlinkClick r:id="rId2" action="ppaction://hlinksldjump"/>
              </a:rPr>
              <a:t>Learning goals</a:t>
            </a:r>
            <a:endParaRPr lang="zh-CN" altLang="en-US" dirty="0">
              <a:solidFill>
                <a:srgbClr val="0070C0"/>
              </a:solidFill>
              <a:latin typeface="Arial" pitchFamily="34" charset="0"/>
              <a:ea typeface="Arial" pitchFamily="34" charset="0"/>
            </a:endParaRPr>
          </a:p>
        </p:txBody>
      </p:sp>
      <p:sp>
        <p:nvSpPr>
          <p:cNvPr id="10" name="文本框 9"/>
          <p:cNvSpPr txBox="1"/>
          <p:nvPr/>
        </p:nvSpPr>
        <p:spPr>
          <a:xfrm>
            <a:off x="3615806" y="2925378"/>
            <a:ext cx="1363980" cy="368300"/>
          </a:xfrm>
          <a:prstGeom prst="rect">
            <a:avLst/>
          </a:prstGeom>
          <a:noFill/>
        </p:spPr>
        <p:txBody>
          <a:bodyPr wrap="none" rtlCol="0">
            <a:spAutoFit/>
          </a:bodyPr>
          <a:p>
            <a:pPr algn="l"/>
            <a:r>
              <a:rPr lang="zh-CN" altLang="en-US" dirty="0">
                <a:solidFill>
                  <a:schemeClr val="accent5">
                    <a:lumMod val="75000"/>
                  </a:schemeClr>
                </a:solidFill>
                <a:latin typeface="Arial" pitchFamily="34" charset="0"/>
                <a:ea typeface="Arial" pitchFamily="34" charset="0"/>
                <a:sym typeface="+mn-ea"/>
                <a:hlinkClick r:id="rId2" action="ppaction://hlinksldjump"/>
              </a:rPr>
              <a:t>Preparation</a:t>
            </a:r>
            <a:endParaRPr lang="zh-CN" altLang="en-US" dirty="0">
              <a:solidFill>
                <a:schemeClr val="accent5">
                  <a:lumMod val="75000"/>
                </a:schemeClr>
              </a:solidFill>
              <a:latin typeface="Arial" pitchFamily="34" charset="0"/>
              <a:ea typeface="Arial" pitchFamily="34" charset="0"/>
              <a:sym typeface="+mn-ea"/>
              <a:hlinkClick r:id="rId2" action="ppaction://hlinksldjump"/>
            </a:endParaRPr>
          </a:p>
        </p:txBody>
      </p:sp>
      <p:sp>
        <p:nvSpPr>
          <p:cNvPr id="11" name="文本框 10"/>
          <p:cNvSpPr txBox="1"/>
          <p:nvPr/>
        </p:nvSpPr>
        <p:spPr>
          <a:xfrm>
            <a:off x="5611344" y="2925378"/>
            <a:ext cx="1948180" cy="368300"/>
          </a:xfrm>
          <a:prstGeom prst="rect">
            <a:avLst/>
          </a:prstGeom>
          <a:noFill/>
        </p:spPr>
        <p:txBody>
          <a:bodyPr wrap="none" rtlCol="0">
            <a:spAutoFit/>
          </a:bodyPr>
          <a:p>
            <a:pPr algn="l"/>
            <a:r>
              <a:rPr lang="zh-CN" altLang="en-US" dirty="0">
                <a:solidFill>
                  <a:schemeClr val="accent5">
                    <a:lumMod val="75000"/>
                  </a:schemeClr>
                </a:solidFill>
                <a:latin typeface="Arial" pitchFamily="34" charset="0"/>
                <a:ea typeface="Arial" pitchFamily="34" charset="0"/>
                <a:hlinkClick r:id="rId2" action="ppaction://hlinksldjump"/>
              </a:rPr>
              <a:t>Search for blocks</a:t>
            </a:r>
            <a:endParaRPr lang="zh-CN" altLang="en-US" dirty="0">
              <a:solidFill>
                <a:schemeClr val="accent5">
                  <a:lumMod val="75000"/>
                </a:schemeClr>
              </a:solidFill>
              <a:latin typeface="Arial" pitchFamily="34" charset="0"/>
              <a:ea typeface="Arial" pitchFamily="34" charset="0"/>
            </a:endParaRPr>
          </a:p>
        </p:txBody>
      </p:sp>
      <p:sp>
        <p:nvSpPr>
          <p:cNvPr id="12" name="文本框 11"/>
          <p:cNvSpPr txBox="1"/>
          <p:nvPr/>
        </p:nvSpPr>
        <p:spPr>
          <a:xfrm>
            <a:off x="7735007" y="2925554"/>
            <a:ext cx="1808480" cy="368300"/>
          </a:xfrm>
          <a:prstGeom prst="rect">
            <a:avLst/>
          </a:prstGeom>
          <a:noFill/>
        </p:spPr>
        <p:txBody>
          <a:bodyPr wrap="none" rtlCol="0">
            <a:spAutoFit/>
          </a:bodyPr>
          <a:p>
            <a:pPr algn="l"/>
            <a:r>
              <a:rPr lang="zh-CN" altLang="en-US" dirty="0">
                <a:solidFill>
                  <a:schemeClr val="accent5">
                    <a:lumMod val="75000"/>
                  </a:schemeClr>
                </a:solidFill>
                <a:latin typeface="Arial" pitchFamily="34" charset="0"/>
                <a:ea typeface="Arial" pitchFamily="34" charset="0"/>
                <a:hlinkClick r:id="rId2" action="ppaction://hlinksldjump"/>
              </a:rPr>
              <a:t>Combin</a:t>
            </a:r>
            <a:r>
              <a:rPr lang="en-US" altLang="zh-CN" dirty="0">
                <a:solidFill>
                  <a:schemeClr val="accent5">
                    <a:lumMod val="75000"/>
                  </a:schemeClr>
                </a:solidFill>
                <a:latin typeface="Arial" pitchFamily="34" charset="0"/>
                <a:ea typeface="Arial" pitchFamily="34" charset="0"/>
                <a:hlinkClick r:id="rId2" action="ppaction://hlinksldjump"/>
              </a:rPr>
              <a:t>e</a:t>
            </a:r>
            <a:r>
              <a:rPr lang="zh-CN" altLang="en-US" dirty="0">
                <a:solidFill>
                  <a:schemeClr val="accent5">
                    <a:lumMod val="75000"/>
                  </a:schemeClr>
                </a:solidFill>
                <a:latin typeface="Arial" pitchFamily="34" charset="0"/>
                <a:ea typeface="Arial" pitchFamily="34" charset="0"/>
                <a:hlinkClick r:id="rId2" action="ppaction://hlinksldjump"/>
              </a:rPr>
              <a:t> blocks</a:t>
            </a:r>
            <a:endParaRPr lang="zh-CN" altLang="en-US" dirty="0">
              <a:solidFill>
                <a:schemeClr val="accent5">
                  <a:lumMod val="75000"/>
                </a:schemeClr>
              </a:solidFill>
              <a:latin typeface="Arial" pitchFamily="34" charset="0"/>
              <a:ea typeface="Arial" pitchFamily="34" charset="0"/>
            </a:endParaRPr>
          </a:p>
        </p:txBody>
      </p:sp>
      <p:sp>
        <p:nvSpPr>
          <p:cNvPr id="7" name="文本框 6"/>
          <p:cNvSpPr txBox="1"/>
          <p:nvPr/>
        </p:nvSpPr>
        <p:spPr>
          <a:xfrm>
            <a:off x="9798376" y="2463341"/>
            <a:ext cx="869868" cy="368300"/>
          </a:xfrm>
          <a:prstGeom prst="rect">
            <a:avLst/>
          </a:prstGeom>
          <a:solidFill>
            <a:schemeClr val="accent5">
              <a:lumMod val="20000"/>
              <a:lumOff val="80000"/>
            </a:schemeClr>
          </a:solidFill>
        </p:spPr>
        <p:txBody>
          <a:bodyPr wrap="square" rtlCol="0">
            <a:spAutoFit/>
          </a:bodyPr>
          <a:p>
            <a:r>
              <a:rPr lang="en-US" altLang="zh-CN" dirty="0" smtClean="0">
                <a:latin typeface="Arial" pitchFamily="34" charset="0"/>
                <a:ea typeface="Arial" pitchFamily="34" charset="0"/>
              </a:rPr>
              <a:t>Part 5</a:t>
            </a:r>
            <a:endParaRPr lang="zh-CN" altLang="en-US" dirty="0">
              <a:latin typeface="Arial" pitchFamily="34" charset="0"/>
              <a:ea typeface="Arial" pitchFamily="34" charset="0"/>
            </a:endParaRPr>
          </a:p>
        </p:txBody>
      </p:sp>
      <p:sp>
        <p:nvSpPr>
          <p:cNvPr id="15" name="文本框 14"/>
          <p:cNvSpPr txBox="1"/>
          <p:nvPr/>
        </p:nvSpPr>
        <p:spPr>
          <a:xfrm>
            <a:off x="9740337" y="2925554"/>
            <a:ext cx="1198880" cy="368300"/>
          </a:xfrm>
          <a:prstGeom prst="rect">
            <a:avLst/>
          </a:prstGeom>
          <a:noFill/>
        </p:spPr>
        <p:txBody>
          <a:bodyPr wrap="none" rtlCol="0">
            <a:spAutoFit/>
          </a:bodyPr>
          <a:p>
            <a:pPr algn="l"/>
            <a:r>
              <a:rPr lang="en-US" dirty="0">
                <a:solidFill>
                  <a:schemeClr val="accent5">
                    <a:lumMod val="75000"/>
                  </a:schemeClr>
                </a:solidFill>
                <a:latin typeface="Arial" pitchFamily="34" charset="0"/>
                <a:ea typeface="Arial" pitchFamily="34" charset="0"/>
                <a:hlinkClick r:id="rId2" action="ppaction://hlinksldjump"/>
              </a:rPr>
              <a:t>A</a:t>
            </a:r>
            <a:r>
              <a:rPr dirty="0">
                <a:solidFill>
                  <a:schemeClr val="accent5">
                    <a:lumMod val="75000"/>
                  </a:schemeClr>
                </a:solidFill>
                <a:latin typeface="Arial" pitchFamily="34" charset="0"/>
                <a:ea typeface="Arial" pitchFamily="34" charset="0"/>
                <a:hlinkClick r:id="rId2" action="ppaction://hlinksldjump"/>
              </a:rPr>
              <a:t>ttentions</a:t>
            </a:r>
            <a:endParaRPr dirty="0">
              <a:solidFill>
                <a:schemeClr val="accent5">
                  <a:lumMod val="75000"/>
                </a:schemeClr>
              </a:solidFill>
              <a:latin typeface="Arial" pitchFamily="34" charset="0"/>
              <a:ea typeface="Arial" pitchFamily="34" charset="0"/>
            </a:endParaRPr>
          </a:p>
        </p:txBody>
      </p:sp>
      <p:pic>
        <p:nvPicPr>
          <p:cNvPr id="17" name="图片 16" descr="新Logo标志 - 长方形"/>
          <p:cNvPicPr>
            <a:picLocks noChangeAspect="1"/>
          </p:cNvPicPr>
          <p:nvPr/>
        </p:nvPicPr>
        <p:blipFill>
          <a:blip r:embed="rId3"/>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zoom/>
      </p:transition>
    </mc:Choice>
    <mc:Fallback>
      <p:transition spd="slow">
        <p:zo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8870" cy="521970"/>
          </a:xfrm>
          <a:prstGeom prst="rect">
            <a:avLst/>
          </a:prstGeom>
          <a:noFill/>
        </p:spPr>
        <p:txBody>
          <a:bodyPr wrap="none" rtlCol="0">
            <a:spAutoFit/>
          </a:bodyPr>
          <a:lstStyle/>
          <a:p>
            <a:r>
              <a:rPr lang="en-US" altLang="zh-CN" sz="2800" dirty="0" smtClean="0">
                <a:solidFill>
                  <a:schemeClr val="accent5">
                    <a:lumMod val="75000"/>
                  </a:schemeClr>
                </a:solidFill>
                <a:latin typeface="Arial" pitchFamily="34" charset="0"/>
                <a:ea typeface="Arial" pitchFamily="34" charset="0"/>
              </a:rPr>
              <a:t>Part 1</a:t>
            </a:r>
            <a:endParaRPr lang="en-US" altLang="zh-CN" sz="2800" dirty="0" smtClean="0">
              <a:solidFill>
                <a:schemeClr val="accent5">
                  <a:lumMod val="75000"/>
                </a:schemeClr>
              </a:solidFill>
              <a:latin typeface="Arial" pitchFamily="34" charset="0"/>
              <a:ea typeface="Arial"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2" name="文本框 1"/>
          <p:cNvSpPr txBox="1"/>
          <p:nvPr/>
        </p:nvSpPr>
        <p:spPr>
          <a:xfrm>
            <a:off x="2763520" y="4122420"/>
            <a:ext cx="8771255" cy="1753235"/>
          </a:xfrm>
          <a:prstGeom prst="rect">
            <a:avLst/>
          </a:prstGeom>
          <a:noFill/>
        </p:spPr>
        <p:txBody>
          <a:bodyPr wrap="square" rtlCol="0" anchor="t">
            <a:spAutoFit/>
          </a:bodyPr>
          <a:p>
            <a:r>
              <a:rPr lang="en-US" altLang="zh-CN">
                <a:solidFill>
                  <a:srgbClr val="0070C0"/>
                </a:solidFill>
                <a:effectLst>
                  <a:outerShdw blurRad="38100" dist="25400" dir="5400000" algn="ctr" rotWithShape="0">
                    <a:srgbClr val="6E747A">
                      <a:alpha val="43000"/>
                    </a:srgbClr>
                  </a:outerShdw>
                </a:effectLst>
                <a:latin typeface="Arial" pitchFamily="34" charset="0"/>
                <a:ea typeface="Arial" pitchFamily="34" charset="0"/>
              </a:rPr>
              <a:t>       Children, what we learn in this lesson is robot following. We can use infrared obstacle avoidance sensor to achieve robot following, or we can use ultrasonic sensor to achieve it. In this lesson, we learn to follow the infrared following. Infrared following can realize that if the robot has an object in front of the obstacle avoidance sensor, the robot will follow. If there is no object in front of the obstacle avoidance sensor, the robot will stop. Is it very interesting? Let's try the kids together.</a:t>
            </a:r>
            <a:endParaRPr>
              <a:effectLst>
                <a:outerShdw blurRad="38100" dist="25400" dir="5400000" algn="ctr" rotWithShape="0">
                  <a:srgbClr val="6E747A">
                    <a:alpha val="43000"/>
                  </a:srgbClr>
                </a:outerShdw>
              </a:effectLst>
              <a:latin typeface="Arial" pitchFamily="34" charset="0"/>
              <a:ea typeface="Arial" pitchFamily="34" charset="0"/>
            </a:endParaRPr>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p:cNvPicPr>
            <a:picLocks noChangeAspect="1"/>
          </p:cNvPicPr>
          <p:nvPr/>
        </p:nvPicPr>
        <p:blipFill>
          <a:blip r:embed="rId1"/>
          <a:stretch>
            <a:fillRect/>
          </a:stretch>
        </p:blipFill>
        <p:spPr>
          <a:xfrm>
            <a:off x="4398645" y="809625"/>
            <a:ext cx="4855845" cy="3312795"/>
          </a:xfrm>
          <a:prstGeom prst="rect">
            <a:avLst/>
          </a:prstGeom>
        </p:spPr>
      </p:pic>
      <p:sp>
        <p:nvSpPr>
          <p:cNvPr id="4" name="矩形 3"/>
          <p:cNvSpPr/>
          <p:nvPr/>
        </p:nvSpPr>
        <p:spPr>
          <a:xfrm>
            <a:off x="1034353" y="2243682"/>
            <a:ext cx="1991360" cy="95313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Learning goals</a:t>
            </a:r>
            <a:endParaRPr lang="en-US" altLang="zh-CN" sz="2800" dirty="0">
              <a:solidFill>
                <a:schemeClr val="accent5">
                  <a:lumMod val="75000"/>
                </a:schemeClr>
              </a:solidFill>
              <a:latin typeface="Arial" pitchFamily="34" charset="0"/>
              <a:ea typeface="Arial" pitchFamily="34" charset="0"/>
            </a:endParaRPr>
          </a:p>
        </p:txBody>
      </p:sp>
      <p:pic>
        <p:nvPicPr>
          <p:cNvPr id="17" name="图片 16" descr="新Logo标志 - 长方形"/>
          <p:cNvPicPr>
            <a:picLocks noChangeAspect="1"/>
          </p:cNvPicPr>
          <p:nvPr/>
        </p:nvPicPr>
        <p:blipFill>
          <a:blip r:embed="rId2"/>
          <a:stretch>
            <a:fillRect/>
          </a:stretch>
        </p:blipFill>
        <p:spPr>
          <a:xfrm>
            <a:off x="1569720" y="37465"/>
            <a:ext cx="1351915" cy="67627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5060" cy="521970"/>
          </a:xfrm>
          <a:prstGeom prst="rect">
            <a:avLst/>
          </a:prstGeom>
          <a:noFill/>
        </p:spPr>
        <p:txBody>
          <a:bodyPr wrap="none" rtlCol="0">
            <a:spAutoFit/>
          </a:bodyPr>
          <a:lstStyle/>
          <a:p>
            <a:r>
              <a:rPr lang="en-US" altLang="zh-CN" sz="2800" dirty="0" smtClean="0">
                <a:solidFill>
                  <a:schemeClr val="accent5">
                    <a:lumMod val="75000"/>
                  </a:schemeClr>
                </a:solidFill>
                <a:latin typeface="Arial" pitchFamily="34" charset="0"/>
                <a:ea typeface="Arial" pitchFamily="34" charset="0"/>
              </a:rPr>
              <a:t>Part </a:t>
            </a:r>
            <a:r>
              <a:rPr lang="en-US" sz="2800" dirty="0" smtClean="0">
                <a:solidFill>
                  <a:schemeClr val="accent5">
                    <a:lumMod val="75000"/>
                  </a:schemeClr>
                </a:solidFill>
                <a:latin typeface="Arial" pitchFamily="34" charset="0"/>
                <a:ea typeface="Arial" pitchFamily="34" charset="0"/>
              </a:rPr>
              <a:t>2</a:t>
            </a:r>
            <a:endParaRPr lang="en-US" sz="2800" dirty="0">
              <a:solidFill>
                <a:schemeClr val="accent5">
                  <a:lumMod val="75000"/>
                </a:schemeClr>
              </a:solidFill>
              <a:latin typeface="Arial" pitchFamily="34" charset="0"/>
              <a:ea typeface="Arial"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2" name="文本框 1"/>
          <p:cNvSpPr txBox="1"/>
          <p:nvPr/>
        </p:nvSpPr>
        <p:spPr>
          <a:xfrm>
            <a:off x="4366260" y="2313940"/>
            <a:ext cx="5583555" cy="1076325"/>
          </a:xfrm>
          <a:prstGeom prst="rect">
            <a:avLst/>
          </a:prstGeom>
          <a:noFill/>
        </p:spPr>
        <p:txBody>
          <a:bodyPr wrap="square" rtlCol="0">
            <a:spAutoFit/>
          </a:bodyPr>
          <a:p>
            <a:r>
              <a:rPr lang="en-US" altLang="zh-CN" sz="3200" dirty="0">
                <a:solidFill>
                  <a:schemeClr val="accent5">
                    <a:lumMod val="75000"/>
                  </a:schemeClr>
                </a:solidFill>
                <a:latin typeface="Arial" pitchFamily="34" charset="0"/>
                <a:ea typeface="Arial" pitchFamily="34" charset="0"/>
                <a:sym typeface="+mn-ea"/>
              </a:rPr>
              <a:t>●  1 X USB cable</a:t>
            </a:r>
            <a:endParaRPr lang="en-US" altLang="zh-CN" sz="3200" dirty="0">
              <a:solidFill>
                <a:schemeClr val="accent5">
                  <a:lumMod val="75000"/>
                </a:schemeClr>
              </a:solidFill>
              <a:latin typeface="Arial" pitchFamily="34" charset="0"/>
              <a:ea typeface="Arial" pitchFamily="34" charset="0"/>
            </a:endParaRPr>
          </a:p>
          <a:p>
            <a:r>
              <a:rPr lang="en-US" altLang="zh-CN" sz="3200" dirty="0">
                <a:solidFill>
                  <a:schemeClr val="accent5">
                    <a:lumMod val="75000"/>
                  </a:schemeClr>
                </a:solidFill>
                <a:latin typeface="Arial" pitchFamily="34" charset="0"/>
                <a:ea typeface="Arial" pitchFamily="34" charset="0"/>
                <a:sym typeface="+mn-ea"/>
              </a:rPr>
              <a:t>●  1 X micro:bit</a:t>
            </a:r>
            <a:r>
              <a:rPr lang="zh-CN" altLang="zh-CN" sz="3200" dirty="0">
                <a:solidFill>
                  <a:schemeClr val="accent5">
                    <a:lumMod val="75000"/>
                  </a:schemeClr>
                </a:solidFill>
                <a:latin typeface="Arial" pitchFamily="34" charset="0"/>
                <a:ea typeface="Arial" pitchFamily="34" charset="0"/>
                <a:sym typeface="+mn-ea"/>
              </a:rPr>
              <a:t> </a:t>
            </a:r>
            <a:r>
              <a:rPr lang="en-US" altLang="zh-CN" sz="3200" dirty="0">
                <a:solidFill>
                  <a:schemeClr val="accent5">
                    <a:lumMod val="75000"/>
                  </a:schemeClr>
                </a:solidFill>
                <a:latin typeface="Arial" pitchFamily="34" charset="0"/>
                <a:ea typeface="Arial" pitchFamily="34" charset="0"/>
                <a:sym typeface="+mn-ea"/>
              </a:rPr>
              <a:t>robot</a:t>
            </a:r>
            <a:endParaRPr lang="en-US" altLang="zh-CN" sz="3200" dirty="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638175" y="200215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91691" y="2591491"/>
            <a:ext cx="2118360" cy="521970"/>
          </a:xfrm>
          <a:prstGeom prst="rect">
            <a:avLst/>
          </a:prstGeom>
          <a:noFill/>
        </p:spPr>
        <p:txBody>
          <a:bodyPr wrap="none" rtlCol="0">
            <a:spAutoFit/>
          </a:bodyPr>
          <a:p>
            <a:r>
              <a:rPr lang="en-US" altLang="zh-CN" sz="2800" dirty="0">
                <a:solidFill>
                  <a:schemeClr val="accent5">
                    <a:lumMod val="75000"/>
                  </a:schemeClr>
                </a:solidFill>
                <a:latin typeface="Arial" pitchFamily="34" charset="0"/>
                <a:ea typeface="Arial" pitchFamily="34" charset="0"/>
              </a:rPr>
              <a:t>Preparation </a:t>
            </a:r>
            <a:endParaRPr lang="en-US" altLang="zh-CN" sz="2800" dirty="0">
              <a:solidFill>
                <a:schemeClr val="accent5">
                  <a:lumMod val="75000"/>
                </a:schemeClr>
              </a:solidFill>
              <a:latin typeface="Arial" pitchFamily="34" charset="0"/>
              <a:ea typeface="Arial" pitchFamily="34" charset="0"/>
            </a:endParaRPr>
          </a:p>
        </p:txBody>
      </p:sp>
      <p:sp>
        <p:nvSpPr>
          <p:cNvPr id="5" name="文本框 4"/>
          <p:cNvSpPr txBox="1"/>
          <p:nvPr/>
        </p:nvSpPr>
        <p:spPr>
          <a:xfrm>
            <a:off x="3037572" y="1290888"/>
            <a:ext cx="1589405" cy="460375"/>
          </a:xfrm>
          <a:prstGeom prst="rect">
            <a:avLst/>
          </a:prstGeom>
          <a:noFill/>
        </p:spPr>
        <p:txBody>
          <a:bodyPr wrap="none" rtlCol="0">
            <a:spAutoFit/>
          </a:bodyPr>
          <a:p>
            <a:pPr algn="l"/>
            <a:r>
              <a:rPr lang="zh-CN" altLang="en-US" sz="2400" dirty="0">
                <a:solidFill>
                  <a:schemeClr val="accent5">
                    <a:lumMod val="75000"/>
                  </a:schemeClr>
                </a:solidFill>
                <a:latin typeface="Arial" pitchFamily="34" charset="0"/>
                <a:ea typeface="Arial" pitchFamily="34" charset="0"/>
              </a:rPr>
              <a:t>Hardware</a:t>
            </a:r>
            <a:r>
              <a:rPr lang="en-US" altLang="zh-CN" sz="2400" dirty="0">
                <a:solidFill>
                  <a:schemeClr val="accent5">
                    <a:lumMod val="75000"/>
                  </a:schemeClr>
                </a:solidFill>
                <a:latin typeface="Arial" pitchFamily="34" charset="0"/>
                <a:ea typeface="Arial" pitchFamily="34" charset="0"/>
              </a:rPr>
              <a:t>:</a:t>
            </a:r>
            <a:endParaRPr lang="en-US" altLang="zh-CN" sz="2400" dirty="0">
              <a:solidFill>
                <a:schemeClr val="accent5">
                  <a:lumMod val="75000"/>
                </a:schemeClr>
              </a:solidFill>
              <a:latin typeface="Arial" pitchFamily="34" charset="0"/>
              <a:ea typeface="Arial" pitchFamily="34" charset="0"/>
            </a:endParaRPr>
          </a:p>
        </p:txBody>
      </p:sp>
      <p:sp>
        <p:nvSpPr>
          <p:cNvPr id="8" name="文本框 7"/>
          <p:cNvSpPr txBox="1"/>
          <p:nvPr/>
        </p:nvSpPr>
        <p:spPr>
          <a:xfrm>
            <a:off x="2717165" y="4005580"/>
            <a:ext cx="8801735" cy="2245360"/>
          </a:xfrm>
          <a:prstGeom prst="rect">
            <a:avLst/>
          </a:prstGeom>
          <a:noFill/>
        </p:spPr>
        <p:txBody>
          <a:bodyPr wrap="square" rtlCol="0">
            <a:spAutoFit/>
          </a:bodyPr>
          <a:p>
            <a:pPr algn="l"/>
            <a:r>
              <a:rPr lang="en-US" altLang="zh-CN" sz="2400" dirty="0">
                <a:solidFill>
                  <a:schemeClr val="accent5">
                    <a:lumMod val="75000"/>
                  </a:schemeClr>
                </a:solidFill>
                <a:latin typeface="微软雅黑 Light" charset="-122"/>
                <a:ea typeface="微软雅黑 Light" charset="-122"/>
              </a:rPr>
              <a:t>      </a:t>
            </a:r>
            <a:r>
              <a:rPr sz="2400" dirty="0">
                <a:solidFill>
                  <a:schemeClr val="accent5">
                    <a:lumMod val="75000"/>
                  </a:schemeClr>
                </a:solidFill>
                <a:latin typeface="Arial" pitchFamily="34" charset="0"/>
                <a:ea typeface="Arial" pitchFamily="34" charset="0"/>
                <a:sym typeface="+mn-ea"/>
              </a:rPr>
              <a:t>Then the micro:bit is connected to the computer through USB, and the computer will pop up a U disk and click the URL in the U disk to enter the programming interface. </a:t>
            </a:r>
            <a:r>
              <a:rPr lang="en-US" sz="2400" dirty="0">
                <a:solidFill>
                  <a:schemeClr val="accent5">
                    <a:lumMod val="75000"/>
                  </a:schemeClr>
                </a:solidFill>
                <a:latin typeface="Arial" pitchFamily="34" charset="0"/>
                <a:ea typeface="Arial" pitchFamily="34" charset="0"/>
                <a:sym typeface="+mn-ea"/>
              </a:rPr>
              <a:t>Input this URL </a:t>
            </a:r>
            <a:r>
              <a:rPr lang="en-US" sz="2400" dirty="0">
                <a:solidFill>
                  <a:srgbClr val="FF0000"/>
                </a:solidFill>
                <a:latin typeface="Arial" pitchFamily="34" charset="0"/>
                <a:ea typeface="Arial" pitchFamily="34" charset="0"/>
                <a:sym typeface="+mn-ea"/>
              </a:rPr>
              <a:t>https://github.com/lzty634158/yahboom_mbit_en </a:t>
            </a:r>
            <a:r>
              <a:rPr lang="en-US" sz="2400" dirty="0">
                <a:solidFill>
                  <a:schemeClr val="accent5">
                    <a:lumMod val="75000"/>
                  </a:schemeClr>
                </a:solidFill>
                <a:latin typeface="Arial" pitchFamily="34" charset="0"/>
                <a:ea typeface="Arial" pitchFamily="34" charset="0"/>
                <a:sym typeface="+mn-ea"/>
              </a:rPr>
              <a:t>to get the package.</a:t>
            </a:r>
            <a:endParaRPr lang="en-US" sz="2400" dirty="0">
              <a:solidFill>
                <a:schemeClr val="accent5">
                  <a:lumMod val="75000"/>
                </a:schemeClr>
              </a:solidFill>
              <a:latin typeface="Arial" pitchFamily="34" charset="0"/>
              <a:ea typeface="Arial" pitchFamily="34" charset="0"/>
              <a:sym typeface="+mn-ea"/>
            </a:endParaRPr>
          </a:p>
          <a:p>
            <a:pPr algn="l"/>
            <a:endParaRPr lang="zh-CN" altLang="en-US" sz="2000" dirty="0">
              <a:solidFill>
                <a:schemeClr val="accent5">
                  <a:lumMod val="75000"/>
                </a:schemeClr>
              </a:solidFill>
              <a:latin typeface="Arial" pitchFamily="34" charset="0"/>
              <a:ea typeface="Arial" pitchFamily="34" charset="0"/>
            </a:endParaRPr>
          </a:p>
        </p:txBody>
      </p:sp>
      <p:pic>
        <p:nvPicPr>
          <p:cNvPr id="17" name="图片 16" descr="新Logo标志 - 长方形"/>
          <p:cNvPicPr>
            <a:picLocks noChangeAspect="1"/>
          </p:cNvPicPr>
          <p:nvPr/>
        </p:nvPicPr>
        <p:blipFill>
          <a:blip r:embed="rId1"/>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mb dir="vert"/>
      </p:transition>
    </mc:Choice>
    <mc:Fallback>
      <p:transition spd="slow">
        <p:comb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3</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518795" y="185229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 name="图片 1"/>
          <p:cNvPicPr>
            <a:picLocks noChangeAspect="1"/>
          </p:cNvPicPr>
          <p:nvPr/>
        </p:nvPicPr>
        <p:blipFill>
          <a:blip r:embed="rId1"/>
          <a:stretch>
            <a:fillRect/>
          </a:stretch>
        </p:blipFill>
        <p:spPr>
          <a:xfrm>
            <a:off x="3667125" y="904875"/>
            <a:ext cx="4857115" cy="5047615"/>
          </a:xfrm>
          <a:prstGeom prst="rect">
            <a:avLst/>
          </a:prstGeom>
        </p:spPr>
      </p:pic>
      <p:sp>
        <p:nvSpPr>
          <p:cNvPr id="5" name="矩形 4"/>
          <p:cNvSpPr/>
          <p:nvPr/>
        </p:nvSpPr>
        <p:spPr>
          <a:xfrm>
            <a:off x="613348" y="2283052"/>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17" name="图片 16" descr="新Logo标志 - 长方形"/>
          <p:cNvPicPr>
            <a:picLocks noChangeAspect="1"/>
          </p:cNvPicPr>
          <p:nvPr/>
        </p:nvPicPr>
        <p:blipFill>
          <a:blip r:embed="rId2"/>
          <a:stretch>
            <a:fillRect/>
          </a:stretch>
        </p:blipFill>
        <p:spPr>
          <a:xfrm>
            <a:off x="1569720" y="37465"/>
            <a:ext cx="1351915" cy="6762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871845"/>
            <a:ext cx="12192000" cy="99822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3</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518733" y="185252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613348" y="2288132"/>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2" name="图片 1"/>
          <p:cNvPicPr>
            <a:picLocks noChangeAspect="1"/>
          </p:cNvPicPr>
          <p:nvPr/>
        </p:nvPicPr>
        <p:blipFill>
          <a:blip r:embed="rId1"/>
          <a:stretch>
            <a:fillRect/>
          </a:stretch>
        </p:blipFill>
        <p:spPr>
          <a:xfrm>
            <a:off x="4281805" y="1052830"/>
            <a:ext cx="3628390" cy="4752340"/>
          </a:xfrm>
          <a:prstGeom prst="rect">
            <a:avLst/>
          </a:prstGeom>
        </p:spPr>
      </p:pic>
      <p:pic>
        <p:nvPicPr>
          <p:cNvPr id="17" name="图片 16" descr="新Logo标志 - 长方形"/>
          <p:cNvPicPr>
            <a:picLocks noChangeAspect="1"/>
          </p:cNvPicPr>
          <p:nvPr/>
        </p:nvPicPr>
        <p:blipFill>
          <a:blip r:embed="rId2"/>
          <a:stretch>
            <a:fillRect/>
          </a:stretch>
        </p:blipFill>
        <p:spPr>
          <a:xfrm>
            <a:off x="1569720" y="37465"/>
            <a:ext cx="1351915" cy="6762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3</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518733" y="185252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0" y="5871845"/>
            <a:ext cx="12192000" cy="99822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pic>
        <p:nvPicPr>
          <p:cNvPr id="2" name="图片 1"/>
          <p:cNvPicPr>
            <a:picLocks noChangeAspect="1"/>
          </p:cNvPicPr>
          <p:nvPr/>
        </p:nvPicPr>
        <p:blipFill>
          <a:blip r:embed="rId1"/>
          <a:stretch>
            <a:fillRect/>
          </a:stretch>
        </p:blipFill>
        <p:spPr>
          <a:xfrm>
            <a:off x="3951605" y="868045"/>
            <a:ext cx="5287645" cy="5287645"/>
          </a:xfrm>
          <a:prstGeom prst="rect">
            <a:avLst/>
          </a:prstGeom>
        </p:spPr>
      </p:pic>
      <p:sp>
        <p:nvSpPr>
          <p:cNvPr id="4" name="矩形 3"/>
          <p:cNvSpPr/>
          <p:nvPr/>
        </p:nvSpPr>
        <p:spPr>
          <a:xfrm>
            <a:off x="613348" y="2288132"/>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17" name="图片 16" descr="新Logo标志 - 长方形"/>
          <p:cNvPicPr>
            <a:picLocks noChangeAspect="1"/>
          </p:cNvPicPr>
          <p:nvPr/>
        </p:nvPicPr>
        <p:blipFill>
          <a:blip r:embed="rId2"/>
          <a:stretch>
            <a:fillRect/>
          </a:stretch>
        </p:blipFill>
        <p:spPr>
          <a:xfrm>
            <a:off x="1569720" y="37465"/>
            <a:ext cx="1351915" cy="6762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6" name="文本框 5"/>
          <p:cNvSpPr txBox="1"/>
          <p:nvPr/>
        </p:nvSpPr>
        <p:spPr>
          <a:xfrm>
            <a:off x="553720" y="628650"/>
            <a:ext cx="1111885"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4</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650240" y="207391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7" name="矩形 6"/>
          <p:cNvSpPr/>
          <p:nvPr/>
        </p:nvSpPr>
        <p:spPr>
          <a:xfrm>
            <a:off x="853378" y="2476727"/>
            <a:ext cx="2076450" cy="95313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Combine blocks</a:t>
            </a:r>
            <a:endParaRPr lang="en-US" altLang="zh-CN" sz="2800" dirty="0">
              <a:solidFill>
                <a:schemeClr val="accent5">
                  <a:lumMod val="75000"/>
                </a:schemeClr>
              </a:solidFill>
              <a:latin typeface="Arial" pitchFamily="34" charset="0"/>
              <a:ea typeface="Arial" pitchFamily="34" charset="0"/>
            </a:endParaRPr>
          </a:p>
        </p:txBody>
      </p:sp>
      <p:pic>
        <p:nvPicPr>
          <p:cNvPr id="17" name="图片 16" descr="新Logo标志 - 长方形"/>
          <p:cNvPicPr>
            <a:picLocks noChangeAspect="1"/>
          </p:cNvPicPr>
          <p:nvPr/>
        </p:nvPicPr>
        <p:blipFill>
          <a:blip r:embed="rId1"/>
          <a:stretch>
            <a:fillRect/>
          </a:stretch>
        </p:blipFill>
        <p:spPr>
          <a:xfrm>
            <a:off x="1569720" y="37465"/>
            <a:ext cx="1351915" cy="676275"/>
          </a:xfrm>
          <a:prstGeom prst="rect">
            <a:avLst/>
          </a:prstGeom>
        </p:spPr>
      </p:pic>
      <p:sp>
        <p:nvSpPr>
          <p:cNvPr id="5" name="矩形 4"/>
          <p:cNvSpPr/>
          <p:nvPr/>
        </p:nvSpPr>
        <p:spPr>
          <a:xfrm>
            <a:off x="2767965" y="985520"/>
            <a:ext cx="2330450" cy="396240"/>
          </a:xfrm>
          <a:prstGeom prst="rect">
            <a:avLst/>
          </a:prstGeom>
          <a:noFill/>
        </p:spPr>
        <p:txBody>
          <a:bodyPr wrap="square" rtlCol="0">
            <a:spAutoFit/>
          </a:bodyPr>
          <a:p>
            <a:r>
              <a:rPr lang="en-US" altLang="zh-CN" sz="2000" dirty="0">
                <a:solidFill>
                  <a:schemeClr val="accent5">
                    <a:lumMod val="75000"/>
                  </a:schemeClr>
                </a:solidFill>
                <a:latin typeface="Arial" pitchFamily="34" charset="0"/>
                <a:ea typeface="Arial" pitchFamily="34" charset="0"/>
              </a:rPr>
              <a:t>Following-Infrared</a:t>
            </a:r>
            <a:endParaRPr lang="en-US" altLang="zh-CN" sz="2000" dirty="0">
              <a:solidFill>
                <a:schemeClr val="accent5">
                  <a:lumMod val="75000"/>
                </a:schemeClr>
              </a:solidFill>
              <a:latin typeface="Arial" pitchFamily="34" charset="0"/>
              <a:ea typeface="Arial" pitchFamily="34" charset="0"/>
            </a:endParaRPr>
          </a:p>
        </p:txBody>
      </p:sp>
      <p:pic>
        <p:nvPicPr>
          <p:cNvPr id="8" name="图片 7"/>
          <p:cNvPicPr>
            <a:picLocks noChangeAspect="1"/>
          </p:cNvPicPr>
          <p:nvPr/>
        </p:nvPicPr>
        <p:blipFill>
          <a:blip r:embed="rId2"/>
          <a:stretch>
            <a:fillRect/>
          </a:stretch>
        </p:blipFill>
        <p:spPr>
          <a:xfrm>
            <a:off x="4605020" y="1393190"/>
            <a:ext cx="4682490" cy="43992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6" name="文本框 5"/>
          <p:cNvSpPr txBox="1"/>
          <p:nvPr/>
        </p:nvSpPr>
        <p:spPr>
          <a:xfrm>
            <a:off x="553720" y="628650"/>
            <a:ext cx="1111885"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4</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650240" y="207391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7" name="矩形 6"/>
          <p:cNvSpPr/>
          <p:nvPr/>
        </p:nvSpPr>
        <p:spPr>
          <a:xfrm>
            <a:off x="853378" y="2476727"/>
            <a:ext cx="2076450" cy="95313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Combine blocks</a:t>
            </a:r>
            <a:endParaRPr lang="en-US" altLang="zh-CN" sz="2800" dirty="0">
              <a:solidFill>
                <a:schemeClr val="accent5">
                  <a:lumMod val="75000"/>
                </a:schemeClr>
              </a:solidFill>
              <a:latin typeface="Arial" pitchFamily="34" charset="0"/>
              <a:ea typeface="Arial" pitchFamily="34" charset="0"/>
            </a:endParaRPr>
          </a:p>
        </p:txBody>
      </p:sp>
      <p:pic>
        <p:nvPicPr>
          <p:cNvPr id="17" name="图片 16" descr="新Logo标志 - 长方形"/>
          <p:cNvPicPr>
            <a:picLocks noChangeAspect="1"/>
          </p:cNvPicPr>
          <p:nvPr/>
        </p:nvPicPr>
        <p:blipFill>
          <a:blip r:embed="rId1"/>
          <a:stretch>
            <a:fillRect/>
          </a:stretch>
        </p:blipFill>
        <p:spPr>
          <a:xfrm>
            <a:off x="1569720" y="37465"/>
            <a:ext cx="1351915" cy="676275"/>
          </a:xfrm>
          <a:prstGeom prst="rect">
            <a:avLst/>
          </a:prstGeom>
        </p:spPr>
      </p:pic>
      <p:sp>
        <p:nvSpPr>
          <p:cNvPr id="5" name="矩形 4"/>
          <p:cNvSpPr/>
          <p:nvPr/>
        </p:nvSpPr>
        <p:spPr>
          <a:xfrm>
            <a:off x="2767965" y="985520"/>
            <a:ext cx="2894965" cy="396240"/>
          </a:xfrm>
          <a:prstGeom prst="rect">
            <a:avLst/>
          </a:prstGeom>
          <a:noFill/>
        </p:spPr>
        <p:txBody>
          <a:bodyPr wrap="square" rtlCol="0">
            <a:spAutoFit/>
          </a:bodyPr>
          <a:p>
            <a:r>
              <a:rPr lang="en-US" altLang="zh-CN" sz="2000" dirty="0">
                <a:solidFill>
                  <a:schemeClr val="accent5">
                    <a:lumMod val="75000"/>
                  </a:schemeClr>
                </a:solidFill>
                <a:latin typeface="Arial" pitchFamily="34" charset="0"/>
                <a:ea typeface="Arial" pitchFamily="34" charset="0"/>
              </a:rPr>
              <a:t>Following-ultrasonic</a:t>
            </a:r>
            <a:endParaRPr lang="en-US" altLang="zh-CN" sz="2000" dirty="0">
              <a:solidFill>
                <a:schemeClr val="accent5">
                  <a:lumMod val="75000"/>
                </a:schemeClr>
              </a:solidFill>
              <a:latin typeface="Arial" pitchFamily="34" charset="0"/>
              <a:ea typeface="Arial" pitchFamily="34" charset="0"/>
            </a:endParaRPr>
          </a:p>
        </p:txBody>
      </p:sp>
      <p:pic>
        <p:nvPicPr>
          <p:cNvPr id="3" name="图片 2"/>
          <p:cNvPicPr>
            <a:picLocks noChangeAspect="1"/>
          </p:cNvPicPr>
          <p:nvPr/>
        </p:nvPicPr>
        <p:blipFill>
          <a:blip r:embed="rId2"/>
          <a:stretch>
            <a:fillRect/>
          </a:stretch>
        </p:blipFill>
        <p:spPr>
          <a:xfrm>
            <a:off x="2836545" y="1867535"/>
            <a:ext cx="8700770" cy="367855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卡通">
      <a:majorFont>
        <a:latin typeface="方正卡通简体"/>
        <a:ea typeface="方正喵呜体"/>
        <a:cs typeface=""/>
      </a:majorFont>
      <a:minorFont>
        <a:latin typeface="方正卡通简体"/>
        <a:ea typeface="方正卡通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3025</Words>
  <Application>WPS 演示</Application>
  <PresentationFormat>自定义</PresentationFormat>
  <Paragraphs>132</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 </vt:lpstr>
      <vt:lpstr>宋体 </vt:lpstr>
      <vt:lpstr>icomoon</vt:lpstr>
      <vt:lpstr>Yu Gothic UI Semibold</vt:lpstr>
      <vt:lpstr>微软雅黑 Light</vt:lpstr>
      <vt:lpstr>方正喵呜体</vt:lpstr>
      <vt:lpstr>方正卡通简体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Administrator</cp:lastModifiedBy>
  <cp:revision>103</cp:revision>
  <dcterms:created xsi:type="dcterms:W3CDTF">2014-02-21T16:31:00Z</dcterms:created>
  <dcterms:modified xsi:type="dcterms:W3CDTF">2020-12-31T07:30:42Z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