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handoutMasterIdLst>
    <p:handoutMasterId r:id="rId14"/>
  </p:handoutMasterIdLst>
  <p:sldIdLst>
    <p:sldId id="258" r:id="rId3"/>
    <p:sldId id="286" r:id="rId4"/>
    <p:sldId id="287" r:id="rId5"/>
    <p:sldId id="288" r:id="rId6"/>
    <p:sldId id="289" r:id="rId7"/>
    <p:sldId id="277" r:id="rId8"/>
    <p:sldId id="280" r:id="rId9"/>
    <p:sldId id="269" r:id="rId10"/>
    <p:sldId id="290" r:id="rId11"/>
    <p:sldId id="291" r:id="rId12"/>
  </p:sldIdLst>
  <p:sldSz cx="12192000" cy="6858000"/>
  <p:notesSz cx="6858000" cy="9144000"/>
  <p:embeddedFontLst>
    <p:embeddedFont>
      <p:font typeface="icomoon" charset="0"/>
      <p:regular r:id="rId18"/>
    </p:embeddedFont>
    <p:embeddedFont>
      <p:font typeface="Yu Gothic UI Semibold" charset="-128"/>
      <p:regular r:id="rId19"/>
    </p:embeddedFont>
    <p:embeddedFont>
      <p:font typeface="方正喵呜体" charset="0"/>
      <p:regular r:id="rId20"/>
    </p:embeddedFont>
    <p:embeddedFont>
      <p:font typeface="方正卡通简体" charset="0"/>
      <p:regular r:id="rId2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4DC5"/>
    <a:srgbClr val="5B9BD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varScale="1">
        <p:scale>
          <a:sx n="105" d="100"/>
          <a:sy n="105" d="100"/>
        </p:scale>
        <p:origin x="-1038" y="-84"/>
      </p:cViewPr>
      <p:guideLst>
        <p:guide orient="horz" pos="2109"/>
        <p:guide pos="3888"/>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7.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4.jpeg"/><Relationship Id="rId2" Type="http://schemas.openxmlformats.org/officeDocument/2006/relationships/slide" Target="slide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jpe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9.jpe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1.jpe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3.jpe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5.png"/><Relationship Id="rId1" Type="http://schemas.openxmlformats.org/officeDocument/2006/relationships/image" Target="../media/image1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30" name="任意多边形 29"/>
          <p:cNvSpPr/>
          <p:nvPr/>
        </p:nvSpPr>
        <p:spPr>
          <a:xfrm>
            <a:off x="9813248" y="451340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843405" y="1851025"/>
            <a:ext cx="8301355" cy="3338830"/>
          </a:xfrm>
          <a:prstGeom prst="rect">
            <a:avLst/>
          </a:prstGeom>
          <a:ln w="57150">
            <a:solidFill>
              <a:srgbClr val="5B9BD5"/>
            </a:solidFill>
          </a:ln>
        </p:spPr>
      </p:pic>
      <p:sp>
        <p:nvSpPr>
          <p:cNvPr id="18" name="文本框 17"/>
          <p:cNvSpPr txBox="1"/>
          <p:nvPr/>
        </p:nvSpPr>
        <p:spPr>
          <a:xfrm>
            <a:off x="3984739" y="2388519"/>
            <a:ext cx="3818633" cy="706755"/>
          </a:xfrm>
          <a:prstGeom prst="rect">
            <a:avLst/>
          </a:prstGeom>
          <a:noFill/>
        </p:spPr>
        <p:txBody>
          <a:bodyPr wrap="square" rtlCol="0">
            <a:spAutoFit/>
            <a:scene3d>
              <a:camera prst="orthographicFront"/>
              <a:lightRig rig="threePt" dir="t"/>
            </a:scene3d>
          </a:bodyPr>
          <a:lstStyle/>
          <a:p>
            <a:pPr algn="ctr"/>
            <a:r>
              <a:rPr lang="en-US" altLang="zh-CN" sz="40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rPr>
              <a:t>Lesson 9</a:t>
            </a:r>
            <a:endParaRPr lang="en-US" altLang="zh-CN" sz="40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19" name="文本框 18"/>
          <p:cNvSpPr txBox="1"/>
          <p:nvPr/>
        </p:nvSpPr>
        <p:spPr>
          <a:xfrm>
            <a:off x="1945640" y="3137535"/>
            <a:ext cx="8300720" cy="583565"/>
          </a:xfrm>
          <a:prstGeom prst="rect">
            <a:avLst/>
          </a:prstGeom>
          <a:noFill/>
        </p:spPr>
        <p:txBody>
          <a:bodyPr wrap="square" rtlCol="0">
            <a:spAutoFit/>
          </a:bodyPr>
          <a:lstStyle/>
          <a:p>
            <a:pPr algn="ctr"/>
            <a:r>
              <a:rPr lang="en-US" altLang="zh-CN" sz="32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rPr>
              <a:t>micro:bit </a:t>
            </a:r>
            <a:r>
              <a:rPr lang="en-US" altLang="zh-CN" sz="32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robot lesson 9 “Infrared control”</a:t>
            </a:r>
            <a:endParaRPr lang="en-US" altLang="zh-CN" sz="32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29" name="任意多边形 28"/>
          <p:cNvSpPr/>
          <p:nvPr/>
        </p:nvSpPr>
        <p:spPr>
          <a:xfrm>
            <a:off x="1529561" y="128451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0060" y="203835"/>
            <a:ext cx="10042525" cy="435610"/>
          </a:xfrm>
          <a:prstGeom prst="rect">
            <a:avLst/>
          </a:prstGeom>
          <a:noFill/>
        </p:spPr>
        <p:txBody>
          <a:bodyPr wrap="square" rtlCol="0" anchor="t">
            <a:spAutoFit/>
          </a:bodyPr>
          <a:p>
            <a:pPr algn="ctr">
              <a:lnSpc>
                <a:spcPct val="70000"/>
              </a:lnSpc>
              <a:spcBef>
                <a:spcPts val="0"/>
              </a:spcBef>
              <a:spcAft>
                <a:spcPts val="0"/>
              </a:spcAft>
            </a:pPr>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robot entry tutorial</a:t>
            </a:r>
            <a:r>
              <a:rPr lang="zh-CN" altLang="en-US" sz="2800">
                <a:latin typeface="icomoon" charset="0"/>
                <a:ea typeface="Yu Gothic UI Semibold" charset="-128"/>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pic>
        <p:nvPicPr>
          <p:cNvPr id="7" name="图片 6" descr="新Logo标志 - 长方形"/>
          <p:cNvPicPr>
            <a:picLocks noChangeAspect="1"/>
          </p:cNvPicPr>
          <p:nvPr/>
        </p:nvPicPr>
        <p:blipFill>
          <a:blip r:embed="rId2"/>
          <a:stretch>
            <a:fillRect/>
          </a:stretch>
        </p:blipFill>
        <p:spPr>
          <a:xfrm>
            <a:off x="1542415" y="93980"/>
            <a:ext cx="1369695" cy="68516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195886" y="1072882"/>
            <a:ext cx="843280" cy="645160"/>
          </a:xfrm>
          <a:prstGeom prst="rect">
            <a:avLst/>
          </a:prstGeom>
          <a:noFill/>
        </p:spPr>
        <p:txBody>
          <a:bodyPr wrap="none" rtlCol="0">
            <a:spAutoFit/>
          </a:bodyPr>
          <a:lstStyle/>
          <a:p>
            <a:pPr algn="ctr"/>
            <a:r>
              <a:rPr lang="en-US" altLang="zh-CN" dirty="0">
                <a:solidFill>
                  <a:schemeClr val="accent5">
                    <a:lumMod val="75000"/>
                  </a:schemeClr>
                </a:solidFill>
                <a:latin typeface="Arial" pitchFamily="34" charset="0"/>
                <a:ea typeface="Arial" pitchFamily="34" charset="0"/>
              </a:rPr>
              <a:t>robot</a:t>
            </a:r>
            <a:endParaRPr lang="en-US" altLang="zh-CN" dirty="0">
              <a:solidFill>
                <a:schemeClr val="accent5">
                  <a:lumMod val="75000"/>
                </a:schemeClr>
              </a:solidFill>
              <a:latin typeface="Arial" pitchFamily="34" charset="0"/>
              <a:ea typeface="Arial" pitchFamily="34" charset="0"/>
            </a:endParaRPr>
          </a:p>
          <a:p>
            <a:pPr algn="ctr"/>
            <a:r>
              <a:rPr lang="en-US" altLang="zh-CN" dirty="0">
                <a:solidFill>
                  <a:schemeClr val="accent5">
                    <a:lumMod val="75000"/>
                  </a:schemeClr>
                </a:solidFill>
                <a:latin typeface="Arial" pitchFamily="34" charset="0"/>
                <a:ea typeface="Arial" pitchFamily="34" charset="0"/>
              </a:rPr>
              <a:t>lesson</a:t>
            </a:r>
            <a:endParaRPr lang="en-US" altLang="zh-CN" dirty="0">
              <a:solidFill>
                <a:schemeClr val="accent5">
                  <a:lumMod val="75000"/>
                </a:schemeClr>
              </a:solidFill>
              <a:latin typeface="Arial" pitchFamily="34" charset="0"/>
              <a:ea typeface="Arial" pitchFamily="34" charset="0"/>
            </a:endParaRPr>
          </a:p>
        </p:txBody>
      </p:sp>
      <p:sp>
        <p:nvSpPr>
          <p:cNvPr id="26" name="任意多边形 25"/>
          <p:cNvSpPr/>
          <p:nvPr/>
        </p:nvSpPr>
        <p:spPr>
          <a:xfrm>
            <a:off x="518795" y="391795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3" name="任意多边形 2"/>
          <p:cNvSpPr/>
          <p:nvPr/>
        </p:nvSpPr>
        <p:spPr>
          <a:xfrm>
            <a:off x="0" y="5644515"/>
            <a:ext cx="12192000" cy="122555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矩形 1"/>
          <p:cNvSpPr/>
          <p:nvPr/>
        </p:nvSpPr>
        <p:spPr>
          <a:xfrm>
            <a:off x="770193" y="4486502"/>
            <a:ext cx="1827530" cy="645160"/>
          </a:xfrm>
          <a:prstGeom prst="rect">
            <a:avLst/>
          </a:prstGeom>
          <a:noFill/>
        </p:spPr>
        <p:txBody>
          <a:bodyPr wrap="square" rtlCol="0">
            <a:spAutoFit/>
          </a:bodyPr>
          <a:p>
            <a:r>
              <a:rPr lang="en-US" altLang="zh-CN" dirty="0">
                <a:solidFill>
                  <a:schemeClr val="accent5">
                    <a:lumMod val="75000"/>
                  </a:schemeClr>
                </a:solidFill>
                <a:latin typeface="Arial" pitchFamily="34" charset="0"/>
                <a:ea typeface="Arial" pitchFamily="34" charset="0"/>
              </a:rPr>
              <a:t>Powered by  </a:t>
            </a:r>
            <a:r>
              <a:rPr lang="zh-CN" altLang="en-US" dirty="0">
                <a:solidFill>
                  <a:schemeClr val="accent5">
                    <a:lumMod val="75000"/>
                  </a:schemeClr>
                </a:solidFill>
                <a:latin typeface="Arial" pitchFamily="34" charset="0"/>
                <a:ea typeface="Arial" pitchFamily="34" charset="0"/>
              </a:rPr>
              <a:t>YahBoom</a:t>
            </a:r>
            <a:endParaRPr lang="zh-CN" altLang="en-US" dirty="0">
              <a:solidFill>
                <a:schemeClr val="accent5">
                  <a:lumMod val="75000"/>
                </a:schemeClr>
              </a:solidFill>
              <a:latin typeface="Arial" pitchFamily="34" charset="0"/>
              <a:ea typeface="Arial" pitchFamily="34" charset="0"/>
            </a:endParaRPr>
          </a:p>
        </p:txBody>
      </p:sp>
      <p:sp>
        <p:nvSpPr>
          <p:cNvPr id="4" name="文本框 3"/>
          <p:cNvSpPr txBox="1"/>
          <p:nvPr/>
        </p:nvSpPr>
        <p:spPr>
          <a:xfrm>
            <a:off x="2729230" y="3028950"/>
            <a:ext cx="7263765" cy="922020"/>
          </a:xfrm>
          <a:prstGeom prst="rect">
            <a:avLst/>
          </a:prstGeom>
          <a:noFill/>
        </p:spPr>
        <p:txBody>
          <a:bodyPr wrap="square" rtlCol="0">
            <a:spAutoFit/>
          </a:bodyPr>
          <a:p>
            <a:pPr algn="dist"/>
            <a:r>
              <a:rPr lang="zh-CN" altLang="en-US" sz="5400" dirty="0">
                <a:solidFill>
                  <a:schemeClr val="accent5">
                    <a:lumMod val="75000"/>
                  </a:schemeClr>
                </a:solidFill>
                <a:latin typeface="Arial" pitchFamily="34" charset="0"/>
                <a:ea typeface="Arial" pitchFamily="34" charset="0"/>
              </a:rPr>
              <a:t>Thanks for watching！</a:t>
            </a:r>
            <a:endParaRPr lang="zh-CN" altLang="en-US" sz="5400" dirty="0">
              <a:solidFill>
                <a:schemeClr val="accent5">
                  <a:lumMod val="75000"/>
                </a:schemeClr>
              </a:solidFill>
              <a:latin typeface="Arial" pitchFamily="34" charset="0"/>
              <a:ea typeface="Arial" pitchFamily="34" charset="0"/>
            </a:endParaRPr>
          </a:p>
        </p:txBody>
      </p:sp>
      <p:pic>
        <p:nvPicPr>
          <p:cNvPr id="7" name="图片 6" descr="新Logo标志 - 长方形"/>
          <p:cNvPicPr>
            <a:picLocks noChangeAspect="1"/>
          </p:cNvPicPr>
          <p:nvPr/>
        </p:nvPicPr>
        <p:blipFill>
          <a:blip r:embed="rId1"/>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46291" y="81579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936750" y="2463165"/>
            <a:ext cx="7137009" cy="388631"/>
            <a:chOff x="1550145" y="1292335"/>
            <a:chExt cx="6408282" cy="388428"/>
          </a:xfrm>
        </p:grpSpPr>
        <p:sp>
          <p:nvSpPr>
            <p:cNvPr id="18" name="文本框 17"/>
            <p:cNvSpPr txBox="1"/>
            <p:nvPr/>
          </p:nvSpPr>
          <p:spPr>
            <a:xfrm>
              <a:off x="1550145" y="1292335"/>
              <a:ext cx="7219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Part1</a:t>
              </a:r>
              <a:endParaRPr lang="en-US" altLang="zh-CN" dirty="0" smtClean="0">
                <a:latin typeface="Arial" pitchFamily="34" charset="0"/>
                <a:ea typeface="Arial" pitchFamily="34" charset="0"/>
              </a:endParaRPr>
            </a:p>
          </p:txBody>
        </p:sp>
        <p:sp>
          <p:nvSpPr>
            <p:cNvPr id="24" name="文本框 23"/>
            <p:cNvSpPr txBox="1"/>
            <p:nvPr/>
          </p:nvSpPr>
          <p:spPr>
            <a:xfrm>
              <a:off x="3278949" y="1292335"/>
              <a:ext cx="78295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 2</a:t>
              </a:r>
              <a:endParaRPr lang="zh-CN" altLang="en-US" dirty="0">
                <a:latin typeface="Arial" pitchFamily="34" charset="0"/>
                <a:ea typeface="Arial" pitchFamily="34" charset="0"/>
              </a:endParaRPr>
            </a:p>
          </p:txBody>
        </p:sp>
        <p:sp>
          <p:nvSpPr>
            <p:cNvPr id="27" name="文本框 26"/>
            <p:cNvSpPr txBox="1"/>
            <p:nvPr/>
          </p:nvSpPr>
          <p:spPr>
            <a:xfrm>
              <a:off x="5271947" y="1312655"/>
              <a:ext cx="7092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Part3</a:t>
              </a:r>
              <a:endParaRPr lang="zh-CN" altLang="en-US" dirty="0">
                <a:latin typeface="Arial" pitchFamily="34" charset="0"/>
                <a:ea typeface="Arial" pitchFamily="34" charset="0"/>
              </a:endParaRPr>
            </a:p>
          </p:txBody>
        </p:sp>
        <p:sp>
          <p:nvSpPr>
            <p:cNvPr id="32" name="文本框 31"/>
            <p:cNvSpPr txBox="1"/>
            <p:nvPr/>
          </p:nvSpPr>
          <p:spPr>
            <a:xfrm>
              <a:off x="7177377" y="1292511"/>
              <a:ext cx="781050"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 4</a:t>
              </a:r>
              <a:endParaRPr lang="zh-CN" altLang="en-US" dirty="0">
                <a:latin typeface="Arial" pitchFamily="34" charset="0"/>
                <a:ea typeface="Arial" pitchFamily="34" charset="0"/>
              </a:endParaRPr>
            </a:p>
          </p:txBody>
        </p:sp>
      </p:grpSp>
      <p:sp>
        <p:nvSpPr>
          <p:cNvPr id="3" name="文本框 2"/>
          <p:cNvSpPr txBox="1"/>
          <p:nvPr/>
        </p:nvSpPr>
        <p:spPr>
          <a:xfrm>
            <a:off x="781050" y="133350"/>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5" name="文本框 4"/>
          <p:cNvSpPr txBox="1"/>
          <p:nvPr/>
        </p:nvSpPr>
        <p:spPr>
          <a:xfrm>
            <a:off x="106380" y="642387"/>
            <a:ext cx="1427480" cy="521970"/>
          </a:xfrm>
          <a:prstGeom prst="rect">
            <a:avLst/>
          </a:prstGeom>
          <a:noFill/>
        </p:spPr>
        <p:txBody>
          <a:bodyPr wrap="none" rtlCol="0">
            <a:spAutoFit/>
          </a:bodyPr>
          <a:p>
            <a:pPr algn="l"/>
            <a:r>
              <a:rPr lang="en-US" altLang="zh-CN" sz="2800" dirty="0" smtClean="0">
                <a:solidFill>
                  <a:schemeClr val="accent5">
                    <a:lumMod val="75000"/>
                  </a:schemeClr>
                </a:solidFill>
                <a:latin typeface="Arial" pitchFamily="34" charset="0"/>
                <a:ea typeface="Arial" pitchFamily="34" charset="0"/>
              </a:rPr>
              <a:t>C</a:t>
            </a:r>
            <a:r>
              <a:rPr lang="zh-CN" altLang="en-US" sz="2800" dirty="0" smtClean="0">
                <a:solidFill>
                  <a:schemeClr val="accent5">
                    <a:lumMod val="75000"/>
                  </a:schemeClr>
                </a:solidFill>
                <a:latin typeface="Arial" pitchFamily="34" charset="0"/>
                <a:ea typeface="Arial" pitchFamily="34" charset="0"/>
              </a:rPr>
              <a:t>ontent</a:t>
            </a:r>
            <a:endParaRPr lang="zh-CN" altLang="en-US" sz="2800" dirty="0" smtClean="0">
              <a:solidFill>
                <a:schemeClr val="accent5">
                  <a:lumMod val="75000"/>
                </a:schemeClr>
              </a:solidFill>
              <a:latin typeface="Arial" pitchFamily="34" charset="0"/>
              <a:ea typeface="Arial" pitchFamily="34" charset="0"/>
            </a:endParaRPr>
          </a:p>
        </p:txBody>
      </p:sp>
      <p:sp>
        <p:nvSpPr>
          <p:cNvPr id="9" name="文本框 8"/>
          <p:cNvSpPr txBox="1"/>
          <p:nvPr/>
        </p:nvSpPr>
        <p:spPr>
          <a:xfrm>
            <a:off x="1533892" y="2925378"/>
            <a:ext cx="1681480" cy="368300"/>
          </a:xfrm>
          <a:prstGeom prst="rect">
            <a:avLst/>
          </a:prstGeom>
          <a:noFill/>
        </p:spPr>
        <p:txBody>
          <a:bodyPr wrap="none" rtlCol="0">
            <a:spAutoFit/>
          </a:bodyPr>
          <a:p>
            <a:pPr algn="l"/>
            <a:r>
              <a:rPr lang="zh-CN" altLang="en-US" dirty="0">
                <a:solidFill>
                  <a:srgbClr val="0070C0"/>
                </a:solidFill>
                <a:latin typeface="Arial" pitchFamily="34" charset="0"/>
                <a:ea typeface="Arial" pitchFamily="34" charset="0"/>
                <a:hlinkClick r:id="rId2" action="ppaction://hlinksldjump"/>
              </a:rPr>
              <a:t>Learning goals</a:t>
            </a:r>
            <a:endParaRPr lang="zh-CN" altLang="en-US" dirty="0">
              <a:solidFill>
                <a:srgbClr val="0070C0"/>
              </a:solidFill>
              <a:latin typeface="Arial" pitchFamily="34" charset="0"/>
              <a:ea typeface="Arial" pitchFamily="34" charset="0"/>
            </a:endParaRPr>
          </a:p>
        </p:txBody>
      </p:sp>
      <p:sp>
        <p:nvSpPr>
          <p:cNvPr id="10" name="文本框 9"/>
          <p:cNvSpPr txBox="1"/>
          <p:nvPr/>
        </p:nvSpPr>
        <p:spPr>
          <a:xfrm>
            <a:off x="3615806" y="2925378"/>
            <a:ext cx="13639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sym typeface="+mn-ea"/>
                <a:hlinkClick r:id="rId2" action="ppaction://hlinksldjump"/>
              </a:rPr>
              <a:t>Preparation</a:t>
            </a:r>
            <a:endParaRPr lang="zh-CN" altLang="en-US" dirty="0">
              <a:solidFill>
                <a:schemeClr val="accent5">
                  <a:lumMod val="75000"/>
                </a:schemeClr>
              </a:solidFill>
              <a:latin typeface="Arial" pitchFamily="34" charset="0"/>
              <a:ea typeface="Arial" pitchFamily="34" charset="0"/>
              <a:sym typeface="+mn-ea"/>
              <a:hlinkClick r:id="rId2" action="ppaction://hlinksldjump"/>
            </a:endParaRPr>
          </a:p>
        </p:txBody>
      </p:sp>
      <p:sp>
        <p:nvSpPr>
          <p:cNvPr id="11" name="文本框 10"/>
          <p:cNvSpPr txBox="1"/>
          <p:nvPr/>
        </p:nvSpPr>
        <p:spPr>
          <a:xfrm>
            <a:off x="5611344" y="2925378"/>
            <a:ext cx="19481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hlinkClick r:id="rId2" action="ppaction://hlinksldjump"/>
              </a:rPr>
              <a:t>Search for blocks</a:t>
            </a:r>
            <a:endParaRPr lang="zh-CN" altLang="en-US" dirty="0">
              <a:solidFill>
                <a:schemeClr val="accent5">
                  <a:lumMod val="75000"/>
                </a:schemeClr>
              </a:solidFill>
              <a:latin typeface="Arial" pitchFamily="34" charset="0"/>
              <a:ea typeface="Arial" pitchFamily="34" charset="0"/>
            </a:endParaRPr>
          </a:p>
        </p:txBody>
      </p:sp>
      <p:sp>
        <p:nvSpPr>
          <p:cNvPr id="12" name="文本框 11"/>
          <p:cNvSpPr txBox="1"/>
          <p:nvPr/>
        </p:nvSpPr>
        <p:spPr>
          <a:xfrm>
            <a:off x="7735007" y="2925554"/>
            <a:ext cx="18084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hlinkClick r:id="rId2" action="ppaction://hlinksldjump"/>
              </a:rPr>
              <a:t>Combin</a:t>
            </a:r>
            <a:r>
              <a:rPr lang="en-US" altLang="zh-CN" dirty="0">
                <a:solidFill>
                  <a:schemeClr val="accent5">
                    <a:lumMod val="75000"/>
                  </a:schemeClr>
                </a:solidFill>
                <a:latin typeface="Arial" pitchFamily="34" charset="0"/>
                <a:ea typeface="Arial" pitchFamily="34" charset="0"/>
                <a:hlinkClick r:id="rId2" action="ppaction://hlinksldjump"/>
              </a:rPr>
              <a:t>e</a:t>
            </a:r>
            <a:r>
              <a:rPr lang="zh-CN" altLang="en-US" dirty="0">
                <a:solidFill>
                  <a:schemeClr val="accent5">
                    <a:lumMod val="75000"/>
                  </a:schemeClr>
                </a:solidFill>
                <a:latin typeface="Arial" pitchFamily="34" charset="0"/>
                <a:ea typeface="Arial" pitchFamily="34" charset="0"/>
                <a:hlinkClick r:id="rId2" action="ppaction://hlinksldjump"/>
              </a:rPr>
              <a:t> blocks</a:t>
            </a:r>
            <a:endParaRPr lang="zh-CN" altLang="en-US" dirty="0">
              <a:solidFill>
                <a:schemeClr val="accent5">
                  <a:lumMod val="75000"/>
                </a:schemeClr>
              </a:solidFill>
              <a:latin typeface="Arial" pitchFamily="34" charset="0"/>
              <a:ea typeface="Arial" pitchFamily="34" charset="0"/>
            </a:endParaRPr>
          </a:p>
        </p:txBody>
      </p:sp>
      <p:sp>
        <p:nvSpPr>
          <p:cNvPr id="7" name="文本框 6"/>
          <p:cNvSpPr txBox="1"/>
          <p:nvPr/>
        </p:nvSpPr>
        <p:spPr>
          <a:xfrm>
            <a:off x="9798376" y="2463341"/>
            <a:ext cx="869868" cy="368300"/>
          </a:xfrm>
          <a:prstGeom prst="rect">
            <a:avLst/>
          </a:prstGeom>
          <a:solidFill>
            <a:schemeClr val="accent5">
              <a:lumMod val="20000"/>
              <a:lumOff val="80000"/>
            </a:schemeClr>
          </a:solidFill>
        </p:spPr>
        <p:txBody>
          <a:bodyPr wrap="square" rtlCol="0">
            <a:spAutoFit/>
          </a:bodyPr>
          <a:p>
            <a:r>
              <a:rPr lang="en-US" altLang="zh-CN" dirty="0" smtClean="0">
                <a:latin typeface="Arial" pitchFamily="34" charset="0"/>
                <a:ea typeface="Arial" pitchFamily="34" charset="0"/>
              </a:rPr>
              <a:t>Part 5</a:t>
            </a:r>
            <a:endParaRPr lang="zh-CN" altLang="en-US" dirty="0">
              <a:latin typeface="Arial" pitchFamily="34" charset="0"/>
              <a:ea typeface="Arial" pitchFamily="34" charset="0"/>
            </a:endParaRPr>
          </a:p>
        </p:txBody>
      </p:sp>
      <p:sp>
        <p:nvSpPr>
          <p:cNvPr id="15" name="文本框 14"/>
          <p:cNvSpPr txBox="1"/>
          <p:nvPr/>
        </p:nvSpPr>
        <p:spPr>
          <a:xfrm>
            <a:off x="9740337" y="2925554"/>
            <a:ext cx="1198880" cy="368300"/>
          </a:xfrm>
          <a:prstGeom prst="rect">
            <a:avLst/>
          </a:prstGeom>
          <a:noFill/>
        </p:spPr>
        <p:txBody>
          <a:bodyPr wrap="none" rtlCol="0">
            <a:spAutoFit/>
          </a:bodyPr>
          <a:p>
            <a:pPr algn="l"/>
            <a:r>
              <a:rPr lang="en-US" dirty="0">
                <a:solidFill>
                  <a:schemeClr val="accent5">
                    <a:lumMod val="75000"/>
                  </a:schemeClr>
                </a:solidFill>
                <a:latin typeface="Arial" pitchFamily="34" charset="0"/>
                <a:ea typeface="Arial" pitchFamily="34" charset="0"/>
                <a:hlinkClick r:id="rId2" action="ppaction://hlinksldjump"/>
              </a:rPr>
              <a:t>A</a:t>
            </a:r>
            <a:r>
              <a:rPr dirty="0">
                <a:solidFill>
                  <a:schemeClr val="accent5">
                    <a:lumMod val="75000"/>
                  </a:schemeClr>
                </a:solidFill>
                <a:latin typeface="Arial" pitchFamily="34" charset="0"/>
                <a:ea typeface="Arial" pitchFamily="34" charset="0"/>
                <a:hlinkClick r:id="rId2" action="ppaction://hlinksldjump"/>
              </a:rPr>
              <a:t>ttentions</a:t>
            </a:r>
            <a:endParaRPr dirty="0">
              <a:solidFill>
                <a:schemeClr val="accent5">
                  <a:lumMod val="75000"/>
                </a:schemeClr>
              </a:solidFill>
              <a:latin typeface="Arial" pitchFamily="34" charset="0"/>
              <a:ea typeface="Arial" pitchFamily="34" charset="0"/>
            </a:endParaRPr>
          </a:p>
        </p:txBody>
      </p:sp>
      <p:pic>
        <p:nvPicPr>
          <p:cNvPr id="17" name="图片 16" descr="新Logo标志 - 长方形"/>
          <p:cNvPicPr>
            <a:picLocks noChangeAspect="1"/>
          </p:cNvPicPr>
          <p:nvPr/>
        </p:nvPicPr>
        <p:blipFill>
          <a:blip r:embed="rId3"/>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1</a:t>
            </a:r>
            <a:endParaRPr lang="en-US" altLang="zh-CN" sz="2800" dirty="0" smtClean="0">
              <a:solidFill>
                <a:schemeClr val="accent5">
                  <a:lumMod val="75000"/>
                </a:schemeClr>
              </a:solidFill>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文本框 1"/>
          <p:cNvSpPr txBox="1"/>
          <p:nvPr/>
        </p:nvSpPr>
        <p:spPr>
          <a:xfrm>
            <a:off x="2856865" y="852805"/>
            <a:ext cx="8296275" cy="645160"/>
          </a:xfrm>
          <a:prstGeom prst="rect">
            <a:avLst/>
          </a:prstGeom>
          <a:noFill/>
        </p:spPr>
        <p:txBody>
          <a:bodyPr wrap="square" rtlCol="0" anchor="t">
            <a:spAutoFit/>
          </a:bodyPr>
          <a:p>
            <a:r>
              <a:rPr lang="en-US" altLang="zh-CN">
                <a:solidFill>
                  <a:srgbClr val="0070C0"/>
                </a:solidFill>
                <a:effectLst>
                  <a:outerShdw blurRad="38100" dist="25400" dir="5400000" algn="ctr" rotWithShape="0">
                    <a:srgbClr val="6E747A">
                      <a:alpha val="43000"/>
                    </a:srgbClr>
                  </a:outerShdw>
                </a:effectLst>
                <a:latin typeface="Arial" pitchFamily="34" charset="0"/>
                <a:ea typeface="Arial" pitchFamily="34" charset="0"/>
              </a:rPr>
              <a:t>    </a:t>
            </a:r>
            <a:r>
              <a:rPr lang="zh-CN" altLang="en-US">
                <a:solidFill>
                  <a:srgbClr val="0070C0"/>
                </a:solidFill>
                <a:effectLst>
                  <a:outerShdw blurRad="38100" dist="25400" dir="5400000" algn="ctr" rotWithShape="0">
                    <a:srgbClr val="6E747A">
                      <a:alpha val="43000"/>
                    </a:srgbClr>
                  </a:outerShdw>
                </a:effectLst>
                <a:latin typeface="Arial" pitchFamily="34" charset="0"/>
                <a:ea typeface="Arial" pitchFamily="34" charset="0"/>
              </a:rPr>
              <a:t>After you download the program, you can control the car by remote control. </a:t>
            </a:r>
            <a:endParaRPr lang="zh-CN" altLang="en-US">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a:p>
            <a:r>
              <a:rPr lang="zh-CN" altLang="en-US">
                <a:solidFill>
                  <a:srgbClr val="FF0000"/>
                </a:solidFill>
                <a:effectLst>
                  <a:outerShdw blurRad="38100" dist="25400" dir="5400000" algn="ctr" rotWithShape="0">
                    <a:srgbClr val="6E747A">
                      <a:alpha val="43000"/>
                    </a:srgbClr>
                  </a:outerShdw>
                </a:effectLst>
                <a:latin typeface="Arial" pitchFamily="34" charset="0"/>
                <a:ea typeface="Arial" pitchFamily="34" charset="0"/>
                <a:sym typeface="+mn-ea"/>
              </a:rPr>
              <a:t>    </a:t>
            </a:r>
            <a:endParaRPr lang="en-US">
              <a:solidFill>
                <a:schemeClr val="accent1"/>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2856865" y="4773930"/>
            <a:ext cx="8898890" cy="1322070"/>
          </a:xfrm>
          <a:prstGeom prst="rect">
            <a:avLst/>
          </a:prstGeom>
          <a:noFill/>
          <a:ln>
            <a:noFill/>
          </a:ln>
        </p:spPr>
        <p:txBody>
          <a:bodyPr wrap="square" rtlCol="0" anchor="t">
            <a:spAutoFit/>
          </a:bodyPr>
          <a:p>
            <a:pPr algn="l"/>
            <a:r>
              <a:rPr lang="en-US" altLang="zh-CN" sz="1600" b="1">
                <a:solidFill>
                  <a:srgbClr val="0B13B5"/>
                </a:solidFill>
                <a:effectLst>
                  <a:outerShdw blurRad="38100" dist="25400" dir="5400000" algn="ctr" rotWithShape="0">
                    <a:srgbClr val="6E747A">
                      <a:alpha val="43000"/>
                    </a:srgbClr>
                  </a:outerShdw>
                </a:effectLst>
                <a:latin typeface="Arial" pitchFamily="34" charset="0"/>
                <a:ea typeface="Arial" pitchFamily="34" charset="0"/>
              </a:rPr>
              <a:t>Tips:</a:t>
            </a:r>
            <a:r>
              <a:rPr lang="zh-CN" altLang="en-US" sz="1600">
                <a:solidFill>
                  <a:srgbClr val="0B13B5"/>
                </a:solidFill>
                <a:effectLst>
                  <a:outerShdw blurRad="38100" dist="25400" dir="5400000" algn="ctr" rotWithShape="0">
                    <a:srgbClr val="6E747A">
                      <a:alpha val="43000"/>
                    </a:srgbClr>
                  </a:outerShdw>
                </a:effectLst>
                <a:latin typeface="Arial" pitchFamily="34" charset="0"/>
                <a:ea typeface="Arial" pitchFamily="34" charset="0"/>
              </a:rPr>
              <a:t>Do you wonder if the infrared indicator is not lit when the infrared remote control is used. Is this remote control a bad one? </a:t>
            </a:r>
            <a:r>
              <a:rPr sz="1600">
                <a:solidFill>
                  <a:schemeClr val="accent6">
                    <a:lumMod val="75000"/>
                  </a:schemeClr>
                </a:solidFill>
                <a:effectLst>
                  <a:outerShdw blurRad="38100" dist="25400" dir="5400000" algn="ctr" rotWithShape="0">
                    <a:srgbClr val="6E747A">
                      <a:alpha val="43000"/>
                    </a:srgbClr>
                  </a:outerShdw>
                </a:effectLst>
                <a:latin typeface="Arial" pitchFamily="34" charset="0"/>
                <a:ea typeface="Arial" pitchFamily="34" charset="0"/>
              </a:rPr>
              <a:t>No, the infrared remote controller can't see the eye of the infrared light. You can open the camera of the mobile phone and look at the light of the remote control by the camera. When you press the button, it shows a slight flicker. </a:t>
            </a:r>
            <a:r>
              <a:rPr sz="1600">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Of course. Some phones have the function of filtering out the infrared light, which is also invisible.</a:t>
            </a:r>
            <a:endParaRPr sz="1600">
              <a:solidFill>
                <a:schemeClr val="accent1"/>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3" name="矩形 2"/>
          <p:cNvSpPr/>
          <p:nvPr/>
        </p:nvSpPr>
        <p:spPr>
          <a:xfrm>
            <a:off x="1035623" y="2279877"/>
            <a:ext cx="1991360" cy="95313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Learning goals</a:t>
            </a:r>
            <a:endParaRPr lang="en-US" altLang="zh-CN" sz="2800" dirty="0">
              <a:solidFill>
                <a:schemeClr val="accent5">
                  <a:lumMod val="75000"/>
                </a:schemeClr>
              </a:solidFill>
              <a:latin typeface="Arial" pitchFamily="34" charset="0"/>
              <a:ea typeface="Arial" pitchFamily="34" charset="0"/>
            </a:endParaRPr>
          </a:p>
        </p:txBody>
      </p:sp>
      <p:pic>
        <p:nvPicPr>
          <p:cNvPr id="5" name="图片 4"/>
          <p:cNvPicPr>
            <a:picLocks noChangeAspect="1"/>
          </p:cNvPicPr>
          <p:nvPr/>
        </p:nvPicPr>
        <p:blipFill>
          <a:blip r:embed="rId1"/>
          <a:stretch>
            <a:fillRect/>
          </a:stretch>
        </p:blipFill>
        <p:spPr>
          <a:xfrm>
            <a:off x="4624705" y="1211580"/>
            <a:ext cx="4995545" cy="3562350"/>
          </a:xfrm>
          <a:prstGeom prst="rect">
            <a:avLst/>
          </a:prstGeom>
        </p:spPr>
      </p:pic>
      <p:pic>
        <p:nvPicPr>
          <p:cNvPr id="4" name="图片 3" descr="新Logo标志 - 长方形"/>
          <p:cNvPicPr>
            <a:picLocks noChangeAspect="1"/>
          </p:cNvPicPr>
          <p:nvPr/>
        </p:nvPicPr>
        <p:blipFill>
          <a:blip r:embed="rId2"/>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dir="vert"/>
      </p:transition>
    </mc:Choice>
    <mc:Fallback>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a:t>
            </a:r>
            <a:r>
              <a:rPr lang="en-US" sz="2800" dirty="0" smtClean="0">
                <a:solidFill>
                  <a:schemeClr val="accent5">
                    <a:lumMod val="75000"/>
                  </a:schemeClr>
                </a:solidFill>
                <a:latin typeface="Arial" pitchFamily="34" charset="0"/>
                <a:ea typeface="Arial" pitchFamily="34" charset="0"/>
              </a:rPr>
              <a:t>2</a:t>
            </a:r>
            <a:endParaRPr lang="en-US" sz="2800" dirty="0">
              <a:solidFill>
                <a:schemeClr val="accent5">
                  <a:lumMod val="75000"/>
                </a:schemeClr>
              </a:solidFill>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文本框 1"/>
          <p:cNvSpPr txBox="1"/>
          <p:nvPr/>
        </p:nvSpPr>
        <p:spPr>
          <a:xfrm>
            <a:off x="3601085" y="2068195"/>
            <a:ext cx="6590665" cy="1568450"/>
          </a:xfrm>
          <a:prstGeom prst="rect">
            <a:avLst/>
          </a:prstGeom>
          <a:noFill/>
        </p:spPr>
        <p:txBody>
          <a:bodyPr wrap="square" rtlCol="0">
            <a:spAutoFit/>
          </a:bodyPr>
          <a:p>
            <a:r>
              <a:rPr lang="en-US" altLang="zh-CN" sz="3200" dirty="0">
                <a:solidFill>
                  <a:schemeClr val="accent5">
                    <a:lumMod val="75000"/>
                  </a:schemeClr>
                </a:solidFill>
                <a:latin typeface="Arial" pitchFamily="34" charset="0"/>
                <a:ea typeface="Arial" pitchFamily="34" charset="0"/>
                <a:sym typeface="+mn-ea"/>
              </a:rPr>
              <a:t>●  1 X micro:bit</a:t>
            </a:r>
            <a:r>
              <a:rPr lang="zh-CN" altLang="zh-CN" sz="3200" dirty="0">
                <a:solidFill>
                  <a:schemeClr val="accent5">
                    <a:lumMod val="75000"/>
                  </a:schemeClr>
                </a:solidFill>
                <a:latin typeface="Arial" pitchFamily="34" charset="0"/>
                <a:ea typeface="Arial" pitchFamily="34" charset="0"/>
                <a:sym typeface="+mn-ea"/>
              </a:rPr>
              <a:t> </a:t>
            </a:r>
            <a:r>
              <a:rPr lang="en-US" altLang="zh-CN" sz="3200" dirty="0">
                <a:solidFill>
                  <a:schemeClr val="accent5">
                    <a:lumMod val="75000"/>
                  </a:schemeClr>
                </a:solidFill>
                <a:latin typeface="Arial" pitchFamily="34" charset="0"/>
                <a:ea typeface="Arial" pitchFamily="34" charset="0"/>
                <a:sym typeface="+mn-ea"/>
              </a:rPr>
              <a:t>robot</a:t>
            </a:r>
            <a:endParaRPr lang="en-US" altLang="zh-CN" sz="3200" dirty="0">
              <a:solidFill>
                <a:schemeClr val="accent5">
                  <a:lumMod val="75000"/>
                </a:schemeClr>
              </a:solidFill>
              <a:latin typeface="Arial" pitchFamily="34" charset="0"/>
              <a:ea typeface="Arial" pitchFamily="34" charset="0"/>
              <a:sym typeface="+mn-ea"/>
            </a:endParaRPr>
          </a:p>
          <a:p>
            <a:r>
              <a:rPr lang="en-US" altLang="zh-CN" sz="3200" dirty="0">
                <a:solidFill>
                  <a:schemeClr val="accent5">
                    <a:lumMod val="75000"/>
                  </a:schemeClr>
                </a:solidFill>
                <a:latin typeface="Arial" pitchFamily="34" charset="0"/>
                <a:ea typeface="Arial" pitchFamily="34" charset="0"/>
                <a:sym typeface="+mn-ea"/>
              </a:rPr>
              <a:t>●  1 X USB cable</a:t>
            </a:r>
            <a:endParaRPr lang="en-US" altLang="zh-CN" sz="3200" dirty="0">
              <a:solidFill>
                <a:schemeClr val="accent5">
                  <a:lumMod val="75000"/>
                </a:schemeClr>
              </a:solidFill>
              <a:latin typeface="Arial" pitchFamily="34" charset="0"/>
              <a:ea typeface="Arial" pitchFamily="34" charset="0"/>
            </a:endParaRPr>
          </a:p>
          <a:p>
            <a:r>
              <a:rPr lang="en-US" altLang="zh-CN" sz="3200" dirty="0">
                <a:solidFill>
                  <a:schemeClr val="accent5">
                    <a:lumMod val="75000"/>
                  </a:schemeClr>
                </a:solidFill>
                <a:latin typeface="Arial" pitchFamily="34" charset="0"/>
                <a:ea typeface="Arial" pitchFamily="34" charset="0"/>
                <a:sym typeface="+mn-ea"/>
              </a:rPr>
              <a:t>●  1 X Infrared controller</a:t>
            </a:r>
            <a:endParaRPr lang="en-US" sz="3200" dirty="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638175" y="200215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91691" y="2591491"/>
            <a:ext cx="2118360" cy="521970"/>
          </a:xfrm>
          <a:prstGeom prst="rect">
            <a:avLst/>
          </a:prstGeom>
          <a:noFill/>
        </p:spPr>
        <p:txBody>
          <a:bodyPr wrap="none" rtlCol="0">
            <a:spAutoFit/>
          </a:bodyPr>
          <a:p>
            <a:r>
              <a:rPr lang="en-US" altLang="zh-CN" sz="2800" dirty="0">
                <a:solidFill>
                  <a:schemeClr val="accent5">
                    <a:lumMod val="75000"/>
                  </a:schemeClr>
                </a:solidFill>
                <a:latin typeface="Arial" pitchFamily="34" charset="0"/>
                <a:ea typeface="Arial" pitchFamily="34" charset="0"/>
              </a:rPr>
              <a:t>Preparation </a:t>
            </a:r>
            <a:endParaRPr lang="en-US" altLang="zh-CN" sz="2800" dirty="0">
              <a:solidFill>
                <a:schemeClr val="accent5">
                  <a:lumMod val="75000"/>
                </a:schemeClr>
              </a:solidFill>
              <a:latin typeface="Arial" pitchFamily="34" charset="0"/>
              <a:ea typeface="Arial" pitchFamily="34" charset="0"/>
            </a:endParaRPr>
          </a:p>
        </p:txBody>
      </p:sp>
      <p:sp>
        <p:nvSpPr>
          <p:cNvPr id="5" name="文本框 4"/>
          <p:cNvSpPr txBox="1"/>
          <p:nvPr/>
        </p:nvSpPr>
        <p:spPr>
          <a:xfrm>
            <a:off x="3037572" y="1290888"/>
            <a:ext cx="1589405" cy="460375"/>
          </a:xfrm>
          <a:prstGeom prst="rect">
            <a:avLst/>
          </a:prstGeom>
          <a:noFill/>
        </p:spPr>
        <p:txBody>
          <a:bodyPr wrap="none" rtlCol="0">
            <a:spAutoFit/>
          </a:bodyPr>
          <a:p>
            <a:pPr algn="l"/>
            <a:r>
              <a:rPr lang="zh-CN" altLang="en-US" sz="2400" dirty="0">
                <a:solidFill>
                  <a:schemeClr val="accent5">
                    <a:lumMod val="75000"/>
                  </a:schemeClr>
                </a:solidFill>
                <a:latin typeface="Arial" pitchFamily="34" charset="0"/>
                <a:ea typeface="Arial" pitchFamily="34" charset="0"/>
              </a:rPr>
              <a:t>Hardware</a:t>
            </a:r>
            <a:r>
              <a:rPr lang="en-US" altLang="zh-CN" sz="2400" dirty="0">
                <a:solidFill>
                  <a:schemeClr val="accent5">
                    <a:lumMod val="75000"/>
                  </a:schemeClr>
                </a:solidFill>
                <a:latin typeface="Arial" pitchFamily="34" charset="0"/>
                <a:ea typeface="Arial" pitchFamily="34" charset="0"/>
              </a:rPr>
              <a:t>:</a:t>
            </a:r>
            <a:endParaRPr lang="en-US" altLang="zh-CN" sz="2400" dirty="0">
              <a:solidFill>
                <a:schemeClr val="accent5">
                  <a:lumMod val="75000"/>
                </a:schemeClr>
              </a:solidFill>
              <a:latin typeface="Arial" pitchFamily="34" charset="0"/>
              <a:ea typeface="Arial" pitchFamily="34" charset="0"/>
            </a:endParaRPr>
          </a:p>
        </p:txBody>
      </p:sp>
      <p:sp>
        <p:nvSpPr>
          <p:cNvPr id="8" name="文本框 7"/>
          <p:cNvSpPr txBox="1"/>
          <p:nvPr/>
        </p:nvSpPr>
        <p:spPr>
          <a:xfrm>
            <a:off x="2717165" y="4005580"/>
            <a:ext cx="8801735" cy="2590800"/>
          </a:xfrm>
          <a:prstGeom prst="rect">
            <a:avLst/>
          </a:prstGeom>
          <a:noFill/>
        </p:spPr>
        <p:txBody>
          <a:bodyPr wrap="square" rtlCol="0">
            <a:spAutoFit/>
          </a:bodyPr>
          <a:p>
            <a:pPr algn="l"/>
            <a:r>
              <a:rPr sz="2400" dirty="0">
                <a:solidFill>
                  <a:schemeClr val="accent5">
                    <a:lumMod val="75000"/>
                  </a:schemeClr>
                </a:solidFill>
                <a:latin typeface="Arial" pitchFamily="34" charset="0"/>
                <a:ea typeface="Arial" pitchFamily="34" charset="0"/>
                <a:sym typeface="+mn-ea"/>
              </a:rPr>
              <a:t>Then the micro:bit is connected to the computer through USB, and the computer will pop up a U disk and click the URL in the U disk to enter the programming interface. </a:t>
            </a:r>
            <a:r>
              <a:rPr lang="en-US" sz="2400" dirty="0">
                <a:solidFill>
                  <a:schemeClr val="accent5">
                    <a:lumMod val="75000"/>
                  </a:schemeClr>
                </a:solidFill>
                <a:latin typeface="Arial" pitchFamily="34" charset="0"/>
                <a:ea typeface="Arial" pitchFamily="34" charset="0"/>
                <a:sym typeface="+mn-ea"/>
              </a:rPr>
              <a:t>Input this URL </a:t>
            </a:r>
            <a:r>
              <a:rPr lang="en-US" sz="2400" dirty="0">
                <a:solidFill>
                  <a:srgbClr val="FF0000"/>
                </a:solidFill>
                <a:latin typeface="Arial" pitchFamily="34" charset="0"/>
                <a:ea typeface="Arial" pitchFamily="34" charset="0"/>
                <a:sym typeface="+mn-ea"/>
              </a:rPr>
              <a:t>https://github.com/lzty634158/yahboom_mbit_en </a:t>
            </a:r>
            <a:r>
              <a:rPr lang="en-US" sz="2400" dirty="0">
                <a:solidFill>
                  <a:schemeClr val="accent5">
                    <a:lumMod val="75000"/>
                  </a:schemeClr>
                </a:solidFill>
                <a:latin typeface="Arial" pitchFamily="34" charset="0"/>
                <a:ea typeface="Arial" pitchFamily="34" charset="0"/>
                <a:sym typeface="+mn-ea"/>
              </a:rPr>
              <a:t>and </a:t>
            </a:r>
            <a:r>
              <a:rPr lang="en-US" sz="2400" dirty="0">
                <a:solidFill>
                  <a:srgbClr val="FF0000"/>
                </a:solidFill>
                <a:latin typeface="Arial" pitchFamily="34" charset="0"/>
                <a:ea typeface="Arial" pitchFamily="34" charset="0"/>
                <a:sym typeface="+mn-ea"/>
              </a:rPr>
              <a:t>https://github.com/YahboomTechnology/Yahboom_IR </a:t>
            </a:r>
            <a:r>
              <a:rPr lang="en-US" sz="2400" dirty="0">
                <a:solidFill>
                  <a:schemeClr val="accent5">
                    <a:lumMod val="75000"/>
                  </a:schemeClr>
                </a:solidFill>
                <a:latin typeface="Arial" pitchFamily="34" charset="0"/>
                <a:ea typeface="Arial" pitchFamily="34" charset="0"/>
                <a:sym typeface="+mn-ea"/>
              </a:rPr>
              <a:t>to get the package.</a:t>
            </a:r>
            <a:endParaRPr lang="en-US" sz="2400" dirty="0">
              <a:solidFill>
                <a:schemeClr val="accent5">
                  <a:lumMod val="75000"/>
                </a:schemeClr>
              </a:solidFill>
              <a:latin typeface="Arial" pitchFamily="34" charset="0"/>
              <a:ea typeface="Arial" pitchFamily="34" charset="0"/>
              <a:sym typeface="+mn-ea"/>
            </a:endParaRPr>
          </a:p>
          <a:p>
            <a:pPr algn="l"/>
            <a:endParaRPr lang="zh-CN" altLang="en-US" sz="2000" dirty="0">
              <a:solidFill>
                <a:schemeClr val="accent5">
                  <a:lumMod val="75000"/>
                </a:schemeClr>
              </a:solidFill>
              <a:latin typeface="Arial" pitchFamily="34" charset="0"/>
              <a:ea typeface="Arial" pitchFamily="34" charset="0"/>
            </a:endParaRPr>
          </a:p>
        </p:txBody>
      </p:sp>
      <p:pic>
        <p:nvPicPr>
          <p:cNvPr id="4" name="图片 3" descr="新Logo标志 - 长方形"/>
          <p:cNvPicPr>
            <a:picLocks noChangeAspect="1"/>
          </p:cNvPicPr>
          <p:nvPr/>
        </p:nvPicPr>
        <p:blipFill>
          <a:blip r:embed="rId1"/>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dir="vert"/>
      </p:transition>
    </mc:Choice>
    <mc:Fallback>
      <p:transition spd="slow">
        <p:comb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11506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2</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75565" y="183515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62498" y="2263367"/>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4" name="图片 3"/>
          <p:cNvPicPr>
            <a:picLocks noChangeAspect="1"/>
          </p:cNvPicPr>
          <p:nvPr/>
        </p:nvPicPr>
        <p:blipFill>
          <a:blip r:embed="rId1"/>
          <a:stretch>
            <a:fillRect/>
          </a:stretch>
        </p:blipFill>
        <p:spPr>
          <a:xfrm>
            <a:off x="4596130" y="808990"/>
            <a:ext cx="3860800" cy="5315585"/>
          </a:xfrm>
          <a:prstGeom prst="rect">
            <a:avLst/>
          </a:prstGeom>
        </p:spPr>
      </p:pic>
      <p:pic>
        <p:nvPicPr>
          <p:cNvPr id="7" name="图片 6" descr="新Logo标志 - 长方形"/>
          <p:cNvPicPr>
            <a:picLocks noChangeAspect="1"/>
          </p:cNvPicPr>
          <p:nvPr/>
        </p:nvPicPr>
        <p:blipFill>
          <a:blip r:embed="rId2"/>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13348" y="2288767"/>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4" name="图片 3"/>
          <p:cNvPicPr>
            <a:picLocks noChangeAspect="1"/>
          </p:cNvPicPr>
          <p:nvPr/>
        </p:nvPicPr>
        <p:blipFill>
          <a:blip r:embed="rId1"/>
          <a:stretch>
            <a:fillRect/>
          </a:stretch>
        </p:blipFill>
        <p:spPr>
          <a:xfrm>
            <a:off x="3738880" y="890905"/>
            <a:ext cx="4714240" cy="5076190"/>
          </a:xfrm>
          <a:prstGeom prst="rect">
            <a:avLst/>
          </a:prstGeom>
        </p:spPr>
      </p:pic>
      <p:pic>
        <p:nvPicPr>
          <p:cNvPr id="7" name="图片 6" descr="新Logo标志 - 长方形"/>
          <p:cNvPicPr>
            <a:picLocks noChangeAspect="1"/>
          </p:cNvPicPr>
          <p:nvPr/>
        </p:nvPicPr>
        <p:blipFill>
          <a:blip r:embed="rId2"/>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hecker/>
      </p:transition>
    </mc:Choice>
    <mc:Fallback>
      <p:transition spd="slow">
        <p:check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13348" y="229702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4" name="图片 3"/>
          <p:cNvPicPr>
            <a:picLocks noChangeAspect="1"/>
          </p:cNvPicPr>
          <p:nvPr/>
        </p:nvPicPr>
        <p:blipFill>
          <a:blip r:embed="rId1"/>
          <a:stretch>
            <a:fillRect/>
          </a:stretch>
        </p:blipFill>
        <p:spPr>
          <a:xfrm>
            <a:off x="3916680" y="902970"/>
            <a:ext cx="5413375" cy="5189220"/>
          </a:xfrm>
          <a:prstGeom prst="rect">
            <a:avLst/>
          </a:prstGeom>
        </p:spPr>
      </p:pic>
      <p:pic>
        <p:nvPicPr>
          <p:cNvPr id="7" name="图片 6" descr="新Logo标志 - 长方形"/>
          <p:cNvPicPr>
            <a:picLocks noChangeAspect="1"/>
          </p:cNvPicPr>
          <p:nvPr/>
        </p:nvPicPr>
        <p:blipFill>
          <a:blip r:embed="rId2"/>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ver dir="rd"/>
      </p:transition>
    </mc:Choice>
    <mc:Fallback>
      <p:transition spd="slow">
        <p:cover dir="rd"/>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553720" y="628650"/>
            <a:ext cx="1111885"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4</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6" name="任意多边形 25"/>
          <p:cNvSpPr/>
          <p:nvPr/>
        </p:nvSpPr>
        <p:spPr>
          <a:xfrm>
            <a:off x="650240" y="207391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53378" y="2476727"/>
            <a:ext cx="2076450" cy="95313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Combine blocks</a:t>
            </a:r>
            <a:endParaRPr lang="en-US" altLang="zh-CN" sz="2800" dirty="0">
              <a:solidFill>
                <a:schemeClr val="accent5">
                  <a:lumMod val="75000"/>
                </a:schemeClr>
              </a:solidFill>
              <a:latin typeface="Arial" pitchFamily="34" charset="0"/>
              <a:ea typeface="Arial" pitchFamily="34" charset="0"/>
            </a:endParaRPr>
          </a:p>
        </p:txBody>
      </p:sp>
      <p:pic>
        <p:nvPicPr>
          <p:cNvPr id="2" name="图片 1" descr="新Logo标志 - 长方形"/>
          <p:cNvPicPr>
            <a:picLocks noChangeAspect="1"/>
          </p:cNvPicPr>
          <p:nvPr/>
        </p:nvPicPr>
        <p:blipFill>
          <a:blip r:embed="rId1"/>
          <a:stretch>
            <a:fillRect/>
          </a:stretch>
        </p:blipFill>
        <p:spPr>
          <a:xfrm>
            <a:off x="1542415" y="93980"/>
            <a:ext cx="1369695" cy="685165"/>
          </a:xfrm>
          <a:prstGeom prst="rect">
            <a:avLst/>
          </a:prstGeom>
        </p:spPr>
      </p:pic>
      <p:pic>
        <p:nvPicPr>
          <p:cNvPr id="5" name="图片 4"/>
          <p:cNvPicPr>
            <a:picLocks noChangeAspect="1"/>
          </p:cNvPicPr>
          <p:nvPr/>
        </p:nvPicPr>
        <p:blipFill>
          <a:blip r:embed="rId2"/>
          <a:stretch>
            <a:fillRect/>
          </a:stretch>
        </p:blipFill>
        <p:spPr>
          <a:xfrm>
            <a:off x="3617595" y="900430"/>
            <a:ext cx="7637145" cy="52127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dir="vert"/>
      </p:transition>
    </mc:Choice>
    <mc:Fallback>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7" name="文本框 6"/>
          <p:cNvSpPr txBox="1"/>
          <p:nvPr/>
        </p:nvSpPr>
        <p:spPr>
          <a:xfrm>
            <a:off x="553720" y="628650"/>
            <a:ext cx="110109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5</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8" name="任意多边形 7"/>
          <p:cNvSpPr/>
          <p:nvPr/>
        </p:nvSpPr>
        <p:spPr>
          <a:xfrm>
            <a:off x="650178" y="2074137"/>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737411" y="2701346"/>
            <a:ext cx="1764030" cy="521970"/>
          </a:xfrm>
          <a:prstGeom prst="rect">
            <a:avLst/>
          </a:prstGeom>
          <a:noFill/>
        </p:spPr>
        <p:txBody>
          <a:bodyPr wrap="none" rtlCol="0">
            <a:spAutoFit/>
          </a:bodyPr>
          <a:p>
            <a:r>
              <a:rPr lang="en-US" altLang="zh-CN" sz="2800" dirty="0">
                <a:solidFill>
                  <a:schemeClr val="accent5">
                    <a:lumMod val="75000"/>
                  </a:schemeClr>
                </a:solidFill>
                <a:latin typeface="Arial" pitchFamily="34" charset="0"/>
                <a:ea typeface="Arial" pitchFamily="34" charset="0"/>
              </a:rPr>
              <a:t>Attentions</a:t>
            </a:r>
            <a:endParaRPr lang="en-US" altLang="zh-CN" sz="2800" dirty="0">
              <a:solidFill>
                <a:schemeClr val="accent5">
                  <a:lumMod val="75000"/>
                </a:schemeClr>
              </a:solidFill>
              <a:latin typeface="Arial" pitchFamily="34" charset="0"/>
              <a:ea typeface="Arial" pitchFamily="34" charset="0"/>
            </a:endParaRPr>
          </a:p>
        </p:txBody>
      </p:sp>
      <p:sp>
        <p:nvSpPr>
          <p:cNvPr id="10" name="任意多边形 9"/>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100" name="文本框 99"/>
          <p:cNvSpPr txBox="1"/>
          <p:nvPr/>
        </p:nvSpPr>
        <p:spPr>
          <a:xfrm>
            <a:off x="3108325" y="2701290"/>
            <a:ext cx="8419465" cy="1737360"/>
          </a:xfrm>
          <a:prstGeom prst="rect">
            <a:avLst/>
          </a:prstGeom>
          <a:noFill/>
          <a:ln w="9525">
            <a:noFill/>
          </a:ln>
        </p:spPr>
        <p:txBody>
          <a:bodyPr wrap="square">
            <a:spAutoFit/>
          </a:bodyPr>
          <a:p>
            <a:pPr indent="0"/>
            <a:r>
              <a:rPr sz="3600" b="0">
                <a:solidFill>
                  <a:srgbClr val="FF0000"/>
                </a:solidFill>
                <a:latin typeface="Arial" pitchFamily="34" charset="0"/>
                <a:ea typeface="Arial" pitchFamily="34" charset="0"/>
                <a:cs typeface="宋体" pitchFamily="2" charset="-122"/>
              </a:rPr>
              <a:t>This experiment must be carried out indoors to reduce interference from sunlight to infrared receiver.</a:t>
            </a:r>
            <a:endParaRPr sz="3600" b="0">
              <a:solidFill>
                <a:srgbClr val="FF0000"/>
              </a:solidFill>
              <a:latin typeface="Arial" pitchFamily="34" charset="0"/>
              <a:ea typeface="Arial" pitchFamily="34" charset="0"/>
              <a:cs typeface="宋体" pitchFamily="2" charset="-122"/>
            </a:endParaRPr>
          </a:p>
        </p:txBody>
      </p:sp>
      <p:pic>
        <p:nvPicPr>
          <p:cNvPr id="2" name="图片 1" descr="新Logo标志 - 长方形"/>
          <p:cNvPicPr>
            <a:picLocks noChangeAspect="1"/>
          </p:cNvPicPr>
          <p:nvPr/>
        </p:nvPicPr>
        <p:blipFill>
          <a:blip r:embed="rId1"/>
          <a:stretch>
            <a:fillRect/>
          </a:stretch>
        </p:blipFill>
        <p:spPr>
          <a:xfrm>
            <a:off x="1542415" y="93980"/>
            <a:ext cx="1369695" cy="68516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2667</Words>
  <Application>WPS 演示</Application>
  <PresentationFormat>自定义</PresentationFormat>
  <Paragraphs>122</Paragraphs>
  <Slides>10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Arial </vt:lpstr>
      <vt:lpstr>宋体 </vt:lpstr>
      <vt:lpstr>icomoon</vt:lpstr>
      <vt:lpstr>Yu Gothic UI Semibold</vt:lpstr>
      <vt:lpstr>方正喵呜体</vt:lpstr>
      <vt:lpstr>方正卡通简体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Administrator</cp:lastModifiedBy>
  <cp:revision>94</cp:revision>
  <dcterms:created xsi:type="dcterms:W3CDTF">2014-02-21T16:31:00Z</dcterms:created>
  <dcterms:modified xsi:type="dcterms:W3CDTF">2022-01-14T07:12:05Z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