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3"/>
    <p:sldId id="257" r:id="rId4"/>
    <p:sldId id="267" r:id="rId5"/>
    <p:sldId id="262" r:id="rId6"/>
    <p:sldId id="264" r:id="rId7"/>
    <p:sldId id="265" r:id="rId8"/>
    <p:sldId id="275" r:id="rId9"/>
    <p:sldId id="269" r:id="rId10"/>
    <p:sldId id="276" r:id="rId11"/>
    <p:sldId id="285" r:id="rId12"/>
    <p:sldId id="279" r:id="rId13"/>
    <p:sldId id="261" r:id="rId14"/>
  </p:sldIdLst>
  <p:sldSz cx="12192000" cy="6858000"/>
  <p:notesSz cx="6858000" cy="9144000"/>
  <p:embeddedFontLst>
    <p:embeddedFont>
      <p:font typeface="微软雅黑 Light" charset="-122"/>
      <p:regular r:id="rId20"/>
    </p:embeddedFont>
    <p:embeddedFont>
      <p:font typeface="icomoon" charset="0"/>
      <p:regular r:id="rId21"/>
    </p:embeddedFont>
    <p:embeddedFont>
      <p:font typeface="Yu Gothic UI Semibold" charset="-128"/>
      <p:regular r:id="rId22"/>
    </p:embeddedFont>
    <p:embeddedFont>
      <p:font typeface="方正喵呜体" charset="0"/>
      <p:regular r:id="rId23"/>
    </p:embeddedFont>
    <p:embeddedFont>
      <p:font typeface="方正卡通简体" charset="0"/>
      <p:regular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84"/>
      </p:cViewPr>
      <p:guideLst>
        <p:guide orient="horz" pos="2101"/>
        <p:guide pos="3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slide" Target="slide11.xml"/><Relationship Id="rId4" Type="http://schemas.openxmlformats.org/officeDocument/2006/relationships/slide" Target="slide8.xml"/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405" y="1691640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charset="-122"/>
                <a:ea typeface="微软雅黑 Light" charset="-122"/>
              </a:rPr>
              <a:t>   </a:t>
            </a:r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micro:bit</a:t>
            </a:r>
            <a:endParaRPr lang="en-US" alt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45640" y="3137535"/>
            <a:ext cx="83007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preparation before class</a:t>
            </a:r>
            <a:endParaRPr lang="zh-CN" altLang="en-US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26035" y="233045"/>
            <a:ext cx="1004252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module video tutorial</a:t>
            </a:r>
            <a:r>
              <a:rPr lang="zh-CN" altLang="en-US" sz="2800">
                <a:latin typeface="icomoon" charset="0"/>
                <a:ea typeface="Yu Gothic UI Semibold" charset="-128"/>
              </a:rPr>
              <a:t>         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81915"/>
            <a:ext cx="1668780" cy="1034415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任意多边形 28"/>
          <p:cNvSpPr/>
          <p:nvPr/>
        </p:nvSpPr>
        <p:spPr>
          <a:xfrm>
            <a:off x="300990" y="227012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427990" y="239712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024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60415"/>
            <a:ext cx="12192000" cy="100965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3182620" y="1150620"/>
            <a:ext cx="80340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      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After loading the package, we can see that the program bar has loaded the blocks made by YahBoom.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  <a:sym typeface="+mn-ea"/>
            </a:endParaRPr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45085"/>
            <a:ext cx="1272540" cy="7886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04875" y="2670175"/>
            <a:ext cx="2150745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How to add YahBoom extension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055" y="1892935"/>
            <a:ext cx="5755005" cy="42125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82930" y="64008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300990" y="227012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60095" y="2731770"/>
            <a:ext cx="24053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How to download </a:t>
            </a:r>
            <a:endParaRPr lang="en-US" altLang="zh-CN" sz="24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code?</a:t>
            </a:r>
            <a:endParaRPr lang="zh-CN" altLang="en-US" sz="24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12110" y="833755"/>
            <a:ext cx="81768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      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After the building blocks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, click Download. 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You can set the download path in the U disk of micro:bit, download it to the computer, and then copy it to the U disk in micro:bit.</a:t>
            </a:r>
            <a:endParaRPr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60415"/>
            <a:ext cx="12192000" cy="100965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45085"/>
            <a:ext cx="1272540" cy="7886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225" y="1821180"/>
            <a:ext cx="5316855" cy="43002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894070"/>
            <a:ext cx="12192000" cy="97599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" y="45085"/>
            <a:ext cx="1566545" cy="97091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37503" y="4413477"/>
            <a:ext cx="1827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94286" y="1072882"/>
            <a:ext cx="1046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micro:bit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project 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29230" y="3028950"/>
            <a:ext cx="7263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Thanks for watching！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52170" y="715010"/>
            <a:ext cx="10681970" cy="504634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914257" y="2473706"/>
            <a:ext cx="9047185" cy="846007"/>
            <a:chOff x="1368157" y="1292335"/>
            <a:chExt cx="9047185" cy="846007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854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sym typeface="+mn-ea"/>
                </a:rPr>
                <a:t>Part</a:t>
              </a:r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 1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68157" y="1770042"/>
              <a:ext cx="20497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ea typeface="Arial" pitchFamily="34" charset="0"/>
                  <a:hlinkClick r:id="rId2" action="ppaction://hlinksldjump"/>
                </a:rPr>
                <a:t>micro:bit introduce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814254" y="131265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sym typeface="+mn-ea"/>
                </a:rPr>
                <a:t>Part</a:t>
              </a:r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 2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705341" y="1754802"/>
              <a:ext cx="263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ea typeface="Arial" pitchFamily="34" charset="0"/>
                  <a:hlinkClick r:id="rId3" action="ppaction://hlinksldjump"/>
                </a:rPr>
                <a:t>Open programming web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3" action="ppaction://hlinksldjump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567982" y="1312655"/>
              <a:ext cx="7727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sym typeface="+mn-ea"/>
                </a:rPr>
                <a:t>Part </a:t>
              </a:r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3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458434" y="1754802"/>
              <a:ext cx="273939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ea typeface="Arial" pitchFamily="34" charset="0"/>
                  <a:hlinkClick r:id="rId4" action="ppaction://hlinksldjump"/>
                </a:rPr>
                <a:t>Add YahBoom extension </a:t>
              </a:r>
              <a:endPara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4" action="ppaction://hlinksldjump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101811" y="131283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sym typeface="+mn-ea"/>
                </a:rPr>
                <a:t>Part </a:t>
              </a:r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4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102162" y="1754978"/>
              <a:ext cx="1313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ea typeface="Arial" pitchFamily="34" charset="0"/>
                  <a:hlinkClick r:id="rId5" action="ppaction://hlinksldjump"/>
                </a:rPr>
                <a:t>Downtown </a:t>
              </a:r>
              <a:endPara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5" action="ppaction://hlinksldjump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8095" y="30480"/>
            <a:ext cx="1272540" cy="7886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6380" y="64238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ontent</a:t>
            </a:r>
            <a:endParaRPr lang="zh-CN" altLang="en-US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831840"/>
            <a:ext cx="12192000" cy="102616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grpSp>
        <p:nvGrpSpPr>
          <p:cNvPr id="2" name="组合 1"/>
          <p:cNvGrpSpPr/>
          <p:nvPr/>
        </p:nvGrpSpPr>
        <p:grpSpPr>
          <a:xfrm>
            <a:off x="697230" y="784860"/>
            <a:ext cx="10913110" cy="5287645"/>
            <a:chOff x="-130408" y="0"/>
            <a:chExt cx="12322408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-130408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charset="-122"/>
                <a:ea typeface="微软雅黑 Light" charset="-122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>
            <a:off x="75594" y="369569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1</a:t>
            </a:r>
            <a:endParaRPr lang="zh-CN" altLang="en-US" sz="2800" dirty="0">
              <a:latin typeface="Arial" pitchFamily="34" charset="0"/>
              <a:ea typeface="Arial" pitchFamily="34" charset="0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400542" y="1130233"/>
            <a:ext cx="36734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What's 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?</a:t>
            </a:r>
            <a:endParaRPr lang="en-US" altLang="zh-CN" sz="3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0810" y="1775460"/>
            <a:ext cx="10093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微软雅黑 Light" charset="-122"/>
                <a:ea typeface="微软雅黑 Light" charset="-122"/>
              </a:rPr>
              <a:t>   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Micro:</a:t>
            </a:r>
            <a:r>
              <a:rPr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Bit is a microcomputer designed by 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BBC </a:t>
            </a:r>
            <a:r>
              <a:rPr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for adolescent programming education, which is developed by Microsoft, Samsung, ARM, University of Lancaster, UK and so on.</a:t>
            </a:r>
            <a:endParaRPr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95" y="30480"/>
            <a:ext cx="1272540" cy="7886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330" y="2783205"/>
            <a:ext cx="10190480" cy="28092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73811" y="628580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Part 1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364795" y="1485639"/>
            <a:ext cx="4991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微软雅黑 Light" charset="-122"/>
                <a:ea typeface="微软雅黑 Light" charset="-122"/>
              </a:rPr>
              <a:t>   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Comic Sans MS" charset="0"/>
              <a:ea typeface="微软雅黑 Light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0" y="5925820"/>
            <a:ext cx="12192000" cy="93218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9" name="任意多边形 28"/>
          <p:cNvSpPr/>
          <p:nvPr/>
        </p:nvSpPr>
        <p:spPr>
          <a:xfrm>
            <a:off x="109220" y="255206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21081" y="3205410"/>
            <a:ext cx="2059305" cy="94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micro:bit V2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pPr algn="l"/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features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1310" y="45085"/>
            <a:ext cx="1272540" cy="7886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425" y="1482090"/>
            <a:ext cx="8515985" cy="339217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690546" y="458362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233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微软雅黑 Light" charset="-122"/>
                <a:ea typeface="微软雅黑 Light" charset="-122"/>
              </a:rPr>
              <a:t>Part 2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微软雅黑 Light" charset="-122"/>
              <a:ea typeface="微软雅黑 Light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3356610" y="1210945"/>
            <a:ext cx="69430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       1.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First, you use the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USB cable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 to connect the micro:bit to the computer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, a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t this point, the computer will have a micro:bit U disk.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Open it,  click micro:bit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website, then entered the micro:bit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website 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233045" y="214566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8505" y="2703195"/>
            <a:ext cx="20853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How to open a programming web page?</a:t>
            </a:r>
            <a:endParaRPr lang="zh-CN" altLang="en-US" sz="20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1280" y="2395855"/>
            <a:ext cx="5561965" cy="2381250"/>
          </a:xfrm>
          <a:prstGeom prst="rect">
            <a:avLst/>
          </a:prstGeom>
        </p:spPr>
      </p:pic>
      <p:pic>
        <p:nvPicPr>
          <p:cNvPr id="5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305" y="45085"/>
            <a:ext cx="1272540" cy="78867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128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Part 2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2848977" y="4122353"/>
            <a:ext cx="30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微软雅黑 Light" charset="-122"/>
              <a:ea typeface="微软雅黑 Light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233045" y="214566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33470" y="989330"/>
            <a:ext cx="72828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       2.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After entering the micro:bit, click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Let's Code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45085"/>
            <a:ext cx="1272540" cy="7886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370" y="1357630"/>
            <a:ext cx="6124575" cy="47783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38505" y="2703195"/>
            <a:ext cx="20853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How to open a programming web page?</a:t>
            </a:r>
            <a:endParaRPr lang="zh-CN" altLang="en-US" sz="20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28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Part 2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233045" y="214566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2894965" y="975995"/>
            <a:ext cx="84416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      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When you get into a new page, click on the screen below [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L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et's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Code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],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  <a:sym typeface="+mn-ea"/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You can get into the programming page.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  <a:sym typeface="+mn-ea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45085"/>
            <a:ext cx="1272540" cy="7886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255" y="1856105"/>
            <a:ext cx="5715000" cy="42887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8505" y="2703195"/>
            <a:ext cx="20853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How to open a programming web page?</a:t>
            </a:r>
            <a:endParaRPr lang="zh-CN" altLang="en-US" sz="20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65024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94070"/>
            <a:ext cx="12192000" cy="97599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9" name="任意多边形 28"/>
          <p:cNvSpPr/>
          <p:nvPr/>
        </p:nvSpPr>
        <p:spPr>
          <a:xfrm>
            <a:off x="300990" y="227012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04875" y="2670175"/>
            <a:ext cx="2150745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How to add YahBoom extension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55620" y="947420"/>
            <a:ext cx="81768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       Click Advanced,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then Click Add Package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45085"/>
            <a:ext cx="1272540" cy="7886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115" y="1591945"/>
            <a:ext cx="5924550" cy="450913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65024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300990" y="227012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800985" y="1150620"/>
            <a:ext cx="8590915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Enter the URL in the input column: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https://github.com/lzty634158/yahboom_mbit_en</a:t>
            </a: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  <a:sym typeface="+mn-ea"/>
            </a:endParaRPr>
          </a:p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and 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https://github.com/YahboomTechnology/Yahboom_IR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 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Then click Mbit, and you can add the package successfully.</a:t>
            </a:r>
            <a:endParaRPr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38520"/>
            <a:ext cx="12192000" cy="9315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45085"/>
            <a:ext cx="1272540" cy="7886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4875" y="2670175"/>
            <a:ext cx="2150745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How to add YahBoom extension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640" y="2072640"/>
            <a:ext cx="6521450" cy="20434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910" y="4403090"/>
            <a:ext cx="6520180" cy="172085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3194</Words>
  <Application>WPS 演示</Application>
  <PresentationFormat>自定义</PresentationFormat>
  <Paragraphs>137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 </vt:lpstr>
      <vt:lpstr>宋体 </vt:lpstr>
      <vt:lpstr>微软雅黑 Light</vt:lpstr>
      <vt:lpstr>icomoon</vt:lpstr>
      <vt:lpstr>Yu Gothic UI Semibold</vt:lpstr>
      <vt:lpstr>方正喵呜体</vt:lpstr>
      <vt:lpstr>方正卡通简体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76</cp:revision>
  <dcterms:created xsi:type="dcterms:W3CDTF">2014-02-21T16:31:00Z</dcterms:created>
  <dcterms:modified xsi:type="dcterms:W3CDTF">2022-01-14T07:10:44Z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