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3"/>
    <p:sldId id="257" r:id="rId4"/>
    <p:sldId id="267" r:id="rId5"/>
    <p:sldId id="262" r:id="rId6"/>
    <p:sldId id="264" r:id="rId7"/>
    <p:sldId id="265" r:id="rId8"/>
    <p:sldId id="275" r:id="rId9"/>
    <p:sldId id="269" r:id="rId10"/>
    <p:sldId id="276" r:id="rId11"/>
    <p:sldId id="285" r:id="rId12"/>
    <p:sldId id="279" r:id="rId13"/>
    <p:sldId id="261" r:id="rId14"/>
  </p:sldIdLst>
  <p:sldSz cx="12192000" cy="6858000"/>
  <p:notesSz cx="6858000" cy="9144000"/>
  <p:embeddedFontLst>
    <p:embeddedFont>
      <p:font typeface="微软雅黑 Light" panose="020B0502040204020203" charset="-122"/>
      <p:regular r:id="rId20"/>
    </p:embeddedFont>
    <p:embeddedFont>
      <p:font typeface="icomoon" charset="0"/>
      <p:regular r:id="rId21"/>
    </p:embeddedFont>
    <p:embeddedFont>
      <p:font typeface="Yu Gothic UI Semibold" panose="020B0700000000000000" charset="-128"/>
      <p:bold r:id="rId22"/>
    </p:embeddedFont>
    <p:embeddedFont>
      <p:font typeface="方正卡通简体" panose="03000509000000000000" charset="0"/>
      <p:regular r:id="rId23"/>
    </p:embeddedFont>
    <p:embeddedFont>
      <p:font typeface="方正喵呜体" panose="02010600010101010101" charset="0"/>
      <p:regular r:id="rId24"/>
    </p:embeddedFont>
    <p:embeddedFont>
      <p:font typeface="Calibri" panose="020F0502020204030204" charset="0"/>
      <p:regular r:id="rId25"/>
      <p:bold r:id="rId26"/>
      <p:italic r:id="rId27"/>
      <p:boldItalic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01"/>
        <p:guide pos="3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slide" Target="slide11.xml"/><Relationship Id="rId4" Type="http://schemas.openxmlformats.org/officeDocument/2006/relationships/slide" Target="slide8.xml"/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preparation before class</a:t>
            </a:r>
            <a:endParaRPr lang="zh-CN" altLang="en-US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26035" y="23304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latin typeface="icomoon" charset="0"/>
                <a:ea typeface="Yu Gothic UI Semibold" panose="020B0700000000000000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427990" y="2397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182620" y="1150620"/>
            <a:ext cx="8034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After loading the package, we can see that the program bar has loaded the blocks made by YahBoom.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055" y="1892935"/>
            <a:ext cx="5755005" cy="4212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82930" y="64008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0095" y="2731770"/>
            <a:ext cx="24053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download </a:t>
            </a:r>
            <a:endParaRPr lang="en-US" altLang="zh-CN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code?</a:t>
            </a:r>
            <a:endParaRPr lang="zh-CN" altLang="en-US" sz="24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2110" y="833755"/>
            <a:ext cx="81768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the building blocks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click Download.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You can set the download path in the U disk of micro:bit, download it to the computer, and then copy it to the U disk in micro:bit.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60415"/>
            <a:ext cx="12192000" cy="10096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225" y="1821180"/>
            <a:ext cx="5316855" cy="4300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" y="45085"/>
            <a:ext cx="1566545" cy="9709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7503" y="4413477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52170" y="715010"/>
            <a:ext cx="10681970" cy="504634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14257" y="2473706"/>
            <a:ext cx="9047185" cy="846007"/>
            <a:chOff x="1368157" y="1292335"/>
            <a:chExt cx="9047185" cy="846007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854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 1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68157" y="1770042"/>
              <a:ext cx="20497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2" action="ppaction://hlinksldjump"/>
                </a:rPr>
                <a:t>micro:bit introduce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814254" y="131265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705341" y="1754802"/>
              <a:ext cx="263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3" action="ppaction://hlinksldjump"/>
                </a:rPr>
                <a:t>Open programming web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567982" y="1312655"/>
              <a:ext cx="7727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458434" y="1754802"/>
              <a:ext cx="273939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4" action="ppaction://hlinksldjump"/>
                </a:rPr>
                <a:t>Add YahBoom extension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4" action="ppaction://hlinksldjump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101811" y="131283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</a:rPr>
                <a:t>Part </a:t>
              </a:r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9102162" y="1754978"/>
              <a:ext cx="1313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hlinkClick r:id="rId5" action="ppaction://hlinksldjump"/>
                </a:rPr>
                <a:t>Downtown </a:t>
              </a:r>
              <a:endPara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5" action="ppaction://hlinksldjump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831840"/>
            <a:ext cx="12192000" cy="102616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grpSp>
        <p:nvGrpSpPr>
          <p:cNvPr id="2" name="组合 1"/>
          <p:cNvGrpSpPr/>
          <p:nvPr/>
        </p:nvGrpSpPr>
        <p:grpSpPr>
          <a:xfrm>
            <a:off x="697230" y="784860"/>
            <a:ext cx="10913110" cy="5287645"/>
            <a:chOff x="-130408" y="0"/>
            <a:chExt cx="12322408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-130408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 Light" panose="020B0502040204020203" charset="-122"/>
                <a:ea typeface="微软雅黑 Light" panose="020B0502040204020203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>
            <a:off x="75594" y="369569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1</a:t>
            </a:r>
            <a:endParaRPr lang="zh-CN" alt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00542" y="1130233"/>
            <a:ext cx="36734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What's </a:t>
            </a:r>
            <a:r>
              <a:rPr lang="zh-CN" altLang="en-US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en-US" altLang="zh-CN" sz="3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?</a:t>
            </a:r>
            <a:endParaRPr lang="en-US" altLang="zh-CN" sz="3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00810" y="1775460"/>
            <a:ext cx="100939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Bit is a microcomputer designed by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BBC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 adolescent programming education, which is developed by Microsoft, Samsung, ARM, University of Lancaster, UK and so on.</a:t>
            </a:r>
            <a:endParaRPr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95" y="30480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330" y="2783205"/>
            <a:ext cx="10190480" cy="28092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73811" y="628580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364795" y="1485639"/>
            <a:ext cx="499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Comic Sans MS" panose="030F0702030302020204" charset="0"/>
              <a:ea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5925820"/>
            <a:ext cx="12192000" cy="93218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109220" y="25520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23976" y="3061900"/>
            <a:ext cx="152527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features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310" y="45085"/>
            <a:ext cx="1272540" cy="7886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170" y="1150620"/>
            <a:ext cx="8799830" cy="459041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690546" y="458362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233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Part 2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356610" y="1210945"/>
            <a:ext cx="694309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1.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First, you use the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USB cable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to connect the micro:bit to the computer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, a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 this point, the computer will have a micro:bit U disk.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Open it,  click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website, then entered the micro:bit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website 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1280" y="2395855"/>
            <a:ext cx="5561965" cy="2381250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05" y="45085"/>
            <a:ext cx="1272540" cy="78867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2848977" y="4122353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33470" y="989330"/>
            <a:ext cx="7282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2.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After entering the micro:bit, click 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Let's Code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370" y="1357630"/>
            <a:ext cx="6124575" cy="4778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28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2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233045" y="214566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894965" y="975995"/>
            <a:ext cx="84416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When you get into a new page, click on the screen below [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et's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Code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],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You can get into the programming page.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55" y="1856105"/>
            <a:ext cx="5715000" cy="4288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8505" y="2703195"/>
            <a:ext cx="2085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to open a programming web page?</a:t>
            </a:r>
            <a:endParaRPr lang="zh-CN" altLang="en-US" sz="20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55620" y="947420"/>
            <a:ext cx="8176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Click Advanced,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then Click Add Package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115" y="1591945"/>
            <a:ext cx="5924550" cy="4509135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65024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300990" y="2270125"/>
            <a:ext cx="2754630" cy="166052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00985" y="1150620"/>
            <a:ext cx="85909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Enter the URL in the input column: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Then click Mbit, and you can add the package successfully.</a:t>
            </a:r>
            <a:endParaRPr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module video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B0700000000000000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B0700000000000000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38520"/>
            <a:ext cx="12192000" cy="9315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45" y="45085"/>
            <a:ext cx="1272540" cy="7886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4875" y="2670175"/>
            <a:ext cx="215074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 to add YahBoom extension</a:t>
            </a:r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2072640"/>
            <a:ext cx="6521450" cy="20434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910" y="4403090"/>
            <a:ext cx="6520180" cy="172085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3139</Words>
  <Application>WPS 演示</Application>
  <PresentationFormat>自定义</PresentationFormat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微软雅黑 Light</vt:lpstr>
      <vt:lpstr>icomoon</vt:lpstr>
      <vt:lpstr>Yu Gothic UI Semibold</vt:lpstr>
      <vt:lpstr>Comic Sans MS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梦飞羊想</cp:lastModifiedBy>
  <cp:revision>73</cp:revision>
  <dcterms:created xsi:type="dcterms:W3CDTF">2014-02-21T16:31:00Z</dcterms:created>
  <dcterms:modified xsi:type="dcterms:W3CDTF">2018-04-08T03:53:10Z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