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57" r:id="rId4"/>
    <p:sldId id="264" r:id="rId5"/>
    <p:sldId id="265" r:id="rId6"/>
    <p:sldId id="268" r:id="rId7"/>
    <p:sldId id="269" r:id="rId8"/>
    <p:sldId id="275" r:id="rId9"/>
    <p:sldId id="277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B0700000000000000" charset="-128"/>
      <p:bold r:id="rId17"/>
    </p:embeddedFont>
    <p:embeddedFont>
      <p:font typeface="微软雅黑 Light" panose="020B0502040204020203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53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basic lesson 1“Heart beat”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Have a try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514725" y="4955540"/>
            <a:ext cx="6943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howing a big heart sharp on LED matrix firstly, and showing small heart later, this cycle looks like heart beat.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1774190"/>
            <a:ext cx="2947670" cy="2404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35" y="1774190"/>
            <a:ext cx="2941320" cy="235013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78448" y="1924912"/>
            <a:ext cx="2315210" cy="1272213"/>
            <a:chOff x="5213810" y="4721826"/>
            <a:chExt cx="231521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7660" y="5040596"/>
              <a:ext cx="199136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Learning goals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498090" cy="1704975"/>
            <a:chOff x="5213810" y="4721826"/>
            <a:chExt cx="2498090" cy="1704975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00500" y="5043136"/>
              <a:ext cx="231140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Search for blocks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809625"/>
            <a:ext cx="8235315" cy="527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372360" cy="1272213"/>
            <a:chOff x="5213810" y="4721826"/>
            <a:chExt cx="237236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09720" y="5040596"/>
              <a:ext cx="20764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Combine blocks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778635"/>
            <a:ext cx="7294880" cy="304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255270" y="735330"/>
            <a:ext cx="28174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2895" y="975995"/>
            <a:ext cx="8710930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If you learn to do it, give yourself a top quack.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Now give you a homework assignment.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 the micro:bit LED lattice that we just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finished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the heart beat, we light a circle, a triangle, a rectangle.</a:t>
            </a:r>
            <a:endParaRPr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Start your little brain. Try it.</a:t>
            </a:r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2860" y="1320165"/>
            <a:ext cx="579755" cy="579755"/>
          </a:xfrm>
          <a:prstGeom prst="rect">
            <a:avLst/>
          </a:prstGeom>
        </p:spPr>
      </p:pic>
      <p:pic>
        <p:nvPicPr>
          <p:cNvPr id="5" name="图片 4" descr="疑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3938905"/>
            <a:ext cx="607695" cy="51244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3173" y="218081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90883" y="5362370"/>
              <a:ext cx="180276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Have a try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0090" y="7429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WPS 演示</Application>
  <PresentationFormat>自定义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80</cp:revision>
  <dcterms:created xsi:type="dcterms:W3CDTF">2014-02-21T16:31:00Z</dcterms:created>
  <dcterms:modified xsi:type="dcterms:W3CDTF">2018-04-02T02:43:23Z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