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3"/>
    <p:sldId id="271" r:id="rId4"/>
    <p:sldId id="262" r:id="rId5"/>
    <p:sldId id="272" r:id="rId6"/>
    <p:sldId id="264" r:id="rId7"/>
    <p:sldId id="265" r:id="rId8"/>
    <p:sldId id="267" r:id="rId9"/>
    <p:sldId id="268" r:id="rId10"/>
    <p:sldId id="269" r:id="rId11"/>
    <p:sldId id="273" r:id="rId12"/>
  </p:sldIdLst>
  <p:sldSz cx="12192000" cy="6858000"/>
  <p:notesSz cx="6858000" cy="9144000"/>
  <p:embeddedFontLst>
    <p:embeddedFont>
      <p:font typeface="icomoon" charset="0"/>
      <p:regular r:id="rId18"/>
    </p:embeddedFont>
    <p:embeddedFont>
      <p:font typeface="Yu Gothic UI Semibold" panose="020B0700000000000000" charset="-128"/>
      <p:bold r:id="rId19"/>
    </p:embeddedFont>
    <p:embeddedFont>
      <p:font typeface="微软雅黑 Light" panose="020B0502040204020203" charset="-122"/>
      <p:regular r:id="rId20"/>
    </p:embeddedFont>
    <p:embeddedFont>
      <p:font typeface="方正卡通简体" panose="03000509000000000000" charset="0"/>
      <p:regular r:id="rId21"/>
    </p:embeddedFont>
    <p:embeddedFont>
      <p:font typeface="方正喵呜体" panose="02010600010101010101" charset="0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9890083" y="421749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1127125"/>
            <a:ext cx="8550275" cy="353822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1176501" y="60887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61574" y="200243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2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6085" y="3137535"/>
            <a:ext cx="855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basic lesson 2 “See who is pressing fast”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" y="45085"/>
            <a:ext cx="1233170" cy="76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146300" cy="1272213"/>
            <a:chOff x="5213810" y="4721826"/>
            <a:chExt cx="214630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2580" y="5217126"/>
              <a:ext cx="18275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Powered by 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entry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20607" y="2473706"/>
            <a:ext cx="7537790" cy="846183"/>
            <a:chOff x="1374507" y="1292335"/>
            <a:chExt cx="753779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4507" y="175480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95436" y="175480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55414" y="1754802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03817" y="1770218"/>
              <a:ext cx="1808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Combin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e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9822536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dirty="0" smtClean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6367" y="2936349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Have a try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6" action="ppaction://hlinksldjump"/>
            </a:endParaRPr>
          </a:p>
          <a:p>
            <a:pPr algn="l"/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hlinkClick r:id="rId6" action="ppaction://hlinksldjump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5790" y="3972560"/>
            <a:ext cx="73475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When you download a good program, call your little partner to play.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One is standing on the A key, and the other is standing on the B button.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And then you count down 3,2,1 and press the button together. </a:t>
            </a:r>
            <a:r>
              <a:rPr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If the A button is pressed first, there will be an arrow pointing to the A button on the dot matrix. </a:t>
            </a:r>
            <a:r>
              <a:rPr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If the B button is pressed first, there will be an arrow pointing to the B button on the dot matrix. </a:t>
            </a:r>
            <a:r>
              <a:rPr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If it is pressed at the same time, it will show a love on the dot matrix.</a:t>
            </a:r>
            <a:endParaRPr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图片 2" descr="第二课（1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785" y="1149350"/>
            <a:ext cx="2550795" cy="2823210"/>
          </a:xfrm>
          <a:prstGeom prst="rect">
            <a:avLst/>
          </a:prstGeom>
        </p:spPr>
      </p:pic>
      <p:pic>
        <p:nvPicPr>
          <p:cNvPr id="4" name="图片 3" descr="第二课（2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49350"/>
            <a:ext cx="2327910" cy="28225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2298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695" y="208978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Micro: bit Board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Micro USB Cable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 X AAA batteries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9245" y="4122420"/>
            <a:ext cx="871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Then the micro:bit is connected to the computer through USB, and the computer will pop up a U disk and click the URL in the U disk to enter the programming interface.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18598" cy="1272213"/>
            <a:chOff x="5213810" y="4799296"/>
            <a:chExt cx="211859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09995"/>
              <a:ext cx="21183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Preparation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1478" y="235353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10" y="823595"/>
            <a:ext cx="7375525" cy="5211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956310"/>
            <a:ext cx="8530590" cy="46888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1478" y="235353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1478" y="235353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0" y="934720"/>
            <a:ext cx="7087870" cy="508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1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350000"/>
            <a:ext cx="12192000" cy="27876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59753" y="234210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70" y="861695"/>
            <a:ext cx="4010660" cy="5235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01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8135" y="932815"/>
            <a:ext cx="778954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Do you learn the course today?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If you learn to do it, give yourself a top quack.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Now give you a homework assignment.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800"/>
          </a:p>
          <a:p>
            <a:pPr algn="l"/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 the micro:bit dot matrix, press the A button, the heart starts to beat, press the B button, and the heart stops beating. You can relate the content of this lesson to the first lesson.</a:t>
            </a:r>
            <a:endParaRPr sz="2800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Start your little brain. Try it.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en-US" altLang="zh-CN" sz="2800"/>
          </a:p>
        </p:txBody>
      </p:sp>
      <p:pic>
        <p:nvPicPr>
          <p:cNvPr id="5" name="图片 4" descr="大拇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090" y="1277620"/>
            <a:ext cx="579755" cy="579755"/>
          </a:xfrm>
          <a:prstGeom prst="rect">
            <a:avLst/>
          </a:prstGeom>
        </p:spPr>
      </p:pic>
      <p:pic>
        <p:nvPicPr>
          <p:cNvPr id="6" name="图片 5" descr="疑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90" y="4742815"/>
            <a:ext cx="607695" cy="5124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6481" y="2585141"/>
            <a:ext cx="1802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Have a try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2731</Words>
  <Application>WPS 演示</Application>
  <PresentationFormat>自定义</PresentationFormat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61</cp:revision>
  <dcterms:created xsi:type="dcterms:W3CDTF">2014-02-21T16:31:00Z</dcterms:created>
  <dcterms:modified xsi:type="dcterms:W3CDTF">2018-04-02T02:43:40Z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