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3"/>
    <p:sldId id="289" r:id="rId4"/>
    <p:sldId id="264" r:id="rId5"/>
    <p:sldId id="290" r:id="rId6"/>
    <p:sldId id="268" r:id="rId7"/>
    <p:sldId id="277" r:id="rId8"/>
    <p:sldId id="287" r:id="rId9"/>
    <p:sldId id="291" r:id="rId10"/>
  </p:sldIdLst>
  <p:sldSz cx="12192000" cy="6858000"/>
  <p:notesSz cx="6858000" cy="9144000"/>
  <p:embeddedFontLst>
    <p:embeddedFont>
      <p:font typeface="icomoon" charset="0"/>
      <p:regular r:id="rId16"/>
    </p:embeddedFont>
    <p:embeddedFont>
      <p:font typeface="Yu Gothic UI Semibold" panose="02010600030101010101" charset="-128"/>
      <p:regular r:id="rId17"/>
    </p:embeddedFont>
    <p:embeddedFont>
      <p:font typeface="方正卡通简体" panose="03000509000000000000" charset="0"/>
      <p:regular r:id="rId18"/>
    </p:embeddedFont>
    <p:embeddedFont>
      <p:font typeface="方正喵呜体" panose="02010600010101010101" charset="0"/>
      <p:regular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  <p:embeddedFont>
      <p:font typeface="微软雅黑 Light" panose="020B0502040204020203" charset="-122"/>
      <p:regular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456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31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Lesson 10</a:t>
            </a:r>
            <a:endParaRPr lang="en-US" altLang="zh-CN" sz="40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3405" y="3137535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 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</a:t>
            </a:r>
            <a:r>
              <a:rPr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dvanced lesson </a:t>
            </a:r>
            <a:r>
              <a:rPr lang="en-US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10</a:t>
            </a:r>
            <a:r>
              <a:rPr lang="en-US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“Servo control”</a:t>
            </a:r>
            <a:endParaRPr lang="en-US" altLang="zh-CN" sz="32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panose="02010600030101010101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76500" y="2463165"/>
            <a:ext cx="7237974" cy="388631"/>
            <a:chOff x="1459489" y="1292335"/>
            <a:chExt cx="6498938" cy="388428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77377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05" y="56515"/>
            <a:ext cx="1225550" cy="759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7447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715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3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  <a:hlinkClick r:id="rId3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989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755900" y="4987290"/>
            <a:ext cx="8206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After you downloaded a good program download the program, press A key, you can see the servo to 0 degrees, while the dot matrix display 0, and then press the B key, you can see the servo to 180 degrees, while the lattice display value 180, the children also do it yourself, try to drive a steering gear bar.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35623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图片 8" descr="10_1_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0" y="1016000"/>
            <a:ext cx="3096260" cy="1905000"/>
          </a:xfrm>
          <a:prstGeom prst="rect">
            <a:avLst/>
          </a:prstGeom>
        </p:spPr>
      </p:pic>
      <p:pic>
        <p:nvPicPr>
          <p:cNvPr id="10" name="图片 9" descr="10_2_副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045" y="3101340"/>
            <a:ext cx="3096260" cy="1885950"/>
          </a:xfrm>
          <a:prstGeom prst="rect">
            <a:avLst/>
          </a:prstGeom>
        </p:spPr>
      </p:pic>
      <p:pic>
        <p:nvPicPr>
          <p:cNvPr id="11" name="图片 10" descr="10_3_副本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095" y="1014730"/>
            <a:ext cx="4277360" cy="3972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912870" y="1821815"/>
            <a:ext cx="659066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BBC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expansion board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Servo</a:t>
            </a:r>
            <a:endParaRPr lang="en-US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280" y="1190625"/>
            <a:ext cx="4409440" cy="44761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280" y="846455"/>
            <a:ext cx="5478780" cy="5264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2095500"/>
            <a:ext cx="3485515" cy="2666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u"/>
      </p:transition>
    </mc:Choice>
    <mc:Fallback>
      <p:transition spd="slow">
        <p:cover dir="r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2700"/>
            <a:ext cx="1425575" cy="8839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1984</Words>
  <Application>WPS 演示</Application>
  <PresentationFormat>自定义</PresentationFormat>
  <Paragraphs>97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方正卡通简体</vt:lpstr>
      <vt:lpstr/>
      <vt:lpstr>Arial Unicode MS</vt:lpstr>
      <vt:lpstr>方正喵呜体</vt:lpstr>
      <vt:lpstr>Calibri</vt:lpstr>
      <vt:lpstr>Segoe Print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101</cp:revision>
  <dcterms:created xsi:type="dcterms:W3CDTF">2014-02-21T16:31:00Z</dcterms:created>
  <dcterms:modified xsi:type="dcterms:W3CDTF">2018-04-07T08:46:03Z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