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handoutMasterIdLst>
    <p:handoutMasterId r:id="rId15"/>
  </p:handoutMasterIdLst>
  <p:sldIdLst>
    <p:sldId id="258" r:id="rId3"/>
    <p:sldId id="296" r:id="rId4"/>
    <p:sldId id="264" r:id="rId5"/>
    <p:sldId id="297" r:id="rId6"/>
    <p:sldId id="268" r:id="rId7"/>
    <p:sldId id="289" r:id="rId8"/>
    <p:sldId id="290" r:id="rId9"/>
    <p:sldId id="291" r:id="rId10"/>
    <p:sldId id="287" r:id="rId11"/>
    <p:sldId id="294" r:id="rId12"/>
    <p:sldId id="298" r:id="rId13"/>
  </p:sldIdLst>
  <p:sldSz cx="12192000" cy="6858000"/>
  <p:notesSz cx="6858000" cy="9144000"/>
  <p:embeddedFontLst>
    <p:embeddedFont>
      <p:font typeface="icomoon" charset="0"/>
      <p:regular r:id="rId19"/>
    </p:embeddedFont>
    <p:embeddedFont>
      <p:font typeface="Yu Gothic UI Semibold" panose="02010600030101010101" charset="-128"/>
      <p:regular r:id="rId20"/>
    </p:embeddedFont>
    <p:embeddedFont>
      <p:font typeface="微软雅黑 Light" panose="020B0502040204020203" charset="-122"/>
      <p:regular r:id="rId21"/>
    </p:embeddedFont>
    <p:embeddedFont>
      <p:font typeface="方正卡通简体" panose="02010600030101010101" charset="0"/>
      <p:regular r:id="rId22"/>
    </p:embeddedFont>
    <p:embeddedFont>
      <p:font typeface="方正喵呜体" panose="02010600010101010101" charset="0"/>
      <p:regular r:id="rId23"/>
    </p:embeddedFont>
    <p:embeddedFont>
      <p:font typeface="Calibri" panose="020F0502020204030204" charset="0"/>
      <p:regular r:id="rId24"/>
      <p:bold r:id="rId25"/>
      <p:italic r:id="rId26"/>
      <p:boldItalic r:id="rId27"/>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13B5"/>
    <a:srgbClr val="00FF00"/>
    <a:srgbClr val="5B9BD5"/>
    <a:srgbClr val="FF9933"/>
    <a:srgbClr val="FF00FF"/>
    <a:srgbClr val="AE1292"/>
    <a:srgbClr val="BC045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21" autoAdjust="0"/>
    <p:restoredTop sz="94660"/>
  </p:normalViewPr>
  <p:slideViewPr>
    <p:cSldViewPr snapToGrid="0">
      <p:cViewPr varScale="1">
        <p:scale>
          <a:sx n="105" d="100"/>
          <a:sy n="105" d="100"/>
        </p:scale>
        <p:origin x="-1038" y="-84"/>
      </p:cViewPr>
      <p:guideLst>
        <p:guide orient="horz" pos="2107"/>
        <p:guide pos="3912"/>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font" Target="fonts/font9.fntdata"/><Relationship Id="rId26" Type="http://schemas.openxmlformats.org/officeDocument/2006/relationships/font" Target="fonts/font8.fntdata"/><Relationship Id="rId25" Type="http://schemas.openxmlformats.org/officeDocument/2006/relationships/font" Target="fonts/font7.fntdata"/><Relationship Id="rId24" Type="http://schemas.openxmlformats.org/officeDocument/2006/relationships/font" Target="fonts/font6.fntdata"/><Relationship Id="rId23" Type="http://schemas.openxmlformats.org/officeDocument/2006/relationships/font" Target="fonts/font5.fntdata"/><Relationship Id="rId22" Type="http://schemas.openxmlformats.org/officeDocument/2006/relationships/font" Target="fonts/font4.fntdata"/><Relationship Id="rId21" Type="http://schemas.openxmlformats.org/officeDocument/2006/relationships/font" Target="fonts/font3.fntdata"/><Relationship Id="rId20" Type="http://schemas.openxmlformats.org/officeDocument/2006/relationships/font" Target="fonts/font2.fntdata"/><Relationship Id="rId2" Type="http://schemas.openxmlformats.org/officeDocument/2006/relationships/theme" Target="theme/theme1.xml"/><Relationship Id="rId19" Type="http://schemas.openxmlformats.org/officeDocument/2006/relationships/font" Target="fonts/font1.fntdata"/><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节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内容页">
    <p:spTree>
      <p:nvGrpSpPr>
        <p:cNvPr id="1" name=""/>
        <p:cNvGrpSpPr/>
        <p:nvPr/>
      </p:nvGrpSpPr>
      <p:grpSpPr>
        <a:xfrm>
          <a:off x="0" y="0"/>
          <a:ext cx="0" cy="0"/>
          <a:chOff x="0" y="0"/>
          <a:chExt cx="0" cy="0"/>
        </a:xfrm>
      </p:grpSpPr>
      <p:grpSp>
        <p:nvGrpSpPr>
          <p:cNvPr id="7" name="组合 6"/>
          <p:cNvGrpSpPr/>
          <p:nvPr userDrawn="1"/>
        </p:nvGrpSpPr>
        <p:grpSpPr>
          <a:xfrm>
            <a:off x="836686" y="842468"/>
            <a:ext cx="1879218" cy="5299025"/>
            <a:chOff x="0" y="0"/>
            <a:chExt cx="12192000" cy="6858000"/>
          </a:xfrm>
        </p:grpSpPr>
        <p:sp>
          <p:nvSpPr>
            <p:cNvPr id="8" name="矩形 7"/>
            <p:cNvSpPr/>
            <p:nvPr/>
          </p:nvSpPr>
          <p:spPr>
            <a:xfrm>
              <a:off x="0" y="0"/>
              <a:ext cx="12192000" cy="6858000"/>
            </a:xfrm>
            <a:prstGeom prst="rect">
              <a:avLst/>
            </a:prstGeom>
            <a:blipFill dpi="0" rotWithShape="0">
              <a:blip r:embed="rId2"/>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userDrawn="1"/>
        </p:nvGrpSpPr>
        <p:grpSpPr>
          <a:xfrm>
            <a:off x="2743200" y="842468"/>
            <a:ext cx="8802509" cy="5299025"/>
            <a:chOff x="0" y="0"/>
            <a:chExt cx="12192000" cy="6858000"/>
          </a:xfrm>
        </p:grpSpPr>
        <p:sp>
          <p:nvSpPr>
            <p:cNvPr id="11" name="矩形 10"/>
            <p:cNvSpPr/>
            <p:nvPr/>
          </p:nvSpPr>
          <p:spPr>
            <a:xfrm>
              <a:off x="0" y="0"/>
              <a:ext cx="12192000" cy="6858000"/>
            </a:xfrm>
            <a:prstGeom prst="rect">
              <a:avLst/>
            </a:prstGeom>
            <a:blipFill dpi="0" rotWithShape="0">
              <a:blip r:embed="rId2"/>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任意多边形 12"/>
          <p:cNvSpPr/>
          <p:nvPr userDrawn="1"/>
        </p:nvSpPr>
        <p:spPr>
          <a:xfrm>
            <a:off x="11326811" y="759707"/>
            <a:ext cx="542043" cy="331679"/>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userDrawn="1"/>
        </p:nvSpPr>
        <p:spPr>
          <a:xfrm>
            <a:off x="428395" y="373320"/>
            <a:ext cx="1354542" cy="82885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5" name="组合 14"/>
          <p:cNvGrpSpPr/>
          <p:nvPr userDrawn="1"/>
        </p:nvGrpSpPr>
        <p:grpSpPr>
          <a:xfrm>
            <a:off x="11375265" y="343928"/>
            <a:ext cx="447465" cy="283350"/>
            <a:chOff x="560275" y="3433438"/>
            <a:chExt cx="1198188" cy="758734"/>
          </a:xfrm>
        </p:grpSpPr>
        <p:sp>
          <p:nvSpPr>
            <p:cNvPr id="1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任意多边形 17"/>
          <p:cNvSpPr/>
          <p:nvPr userDrawn="1"/>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030803-5243-48BD-A46E-7FD8BD1AAA4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CC821D-CD86-482A-88A1-248540F6B868}" type="slidenum">
              <a:rPr lang="zh-CN" altLang="en-US" smtClean="0"/>
            </a:fld>
            <a:endParaRPr lang="zh-CN" altLang="en-US"/>
          </a:p>
        </p:txBody>
      </p:sp>
      <p:sp>
        <p:nvSpPr>
          <p:cNvPr id="7" name="矩形 6"/>
          <p:cNvSpPr/>
          <p:nvPr userDrawn="1"/>
        </p:nvSpPr>
        <p:spPr>
          <a:xfrm>
            <a:off x="0" y="0"/>
            <a:ext cx="12192000" cy="6858000"/>
          </a:xfrm>
          <a:prstGeom prst="rect">
            <a:avLst/>
          </a:prstGeom>
          <a:blipFill dpi="0" rotWithShape="0">
            <a:blip r:embed="rId14"/>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0"/>
            <a:ext cx="12192000" cy="6858000"/>
          </a:xfrm>
          <a:prstGeom prst="rect">
            <a:avLst/>
          </a:prstGeom>
          <a:solidFill>
            <a:srgbClr val="5B9BD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slide" Target="slide2.xml"/><Relationship Id="rId3" Type="http://schemas.openxmlformats.org/officeDocument/2006/relationships/slide" Target="slide1.xml"/><Relationship Id="rId2" Type="http://schemas.openxmlformats.org/officeDocument/2006/relationships/image" Target="../media/image3.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5.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6.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7.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0.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804870" y="4572436"/>
            <a:ext cx="724486" cy="458769"/>
            <a:chOff x="560275" y="3433438"/>
            <a:chExt cx="1198188" cy="758734"/>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10555619" y="566833"/>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0" y="5761355"/>
            <a:ext cx="12192000" cy="109664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30" name="任意多边形 29"/>
          <p:cNvSpPr/>
          <p:nvPr/>
        </p:nvSpPr>
        <p:spPr>
          <a:xfrm>
            <a:off x="9813248" y="4513409"/>
            <a:ext cx="942537" cy="57674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stretch>
            <a:fillRect/>
          </a:stretch>
        </p:blipFill>
        <p:spPr>
          <a:xfrm>
            <a:off x="1843405" y="1851025"/>
            <a:ext cx="8301355" cy="3338830"/>
          </a:xfrm>
          <a:prstGeom prst="rect">
            <a:avLst/>
          </a:prstGeom>
          <a:ln w="57150">
            <a:solidFill>
              <a:srgbClr val="5B9BD5"/>
            </a:solidFill>
          </a:ln>
        </p:spPr>
      </p:pic>
      <p:sp>
        <p:nvSpPr>
          <p:cNvPr id="18" name="文本框 17"/>
          <p:cNvSpPr txBox="1"/>
          <p:nvPr/>
        </p:nvSpPr>
        <p:spPr>
          <a:xfrm>
            <a:off x="3984739" y="2388519"/>
            <a:ext cx="3818633" cy="706755"/>
          </a:xfrm>
          <a:prstGeom prst="rect">
            <a:avLst/>
          </a:prstGeom>
          <a:noFill/>
        </p:spPr>
        <p:txBody>
          <a:bodyPr wrap="square" rtlCol="0">
            <a:spAutoFit/>
            <a:scene3d>
              <a:camera prst="orthographicFront"/>
              <a:lightRig rig="threePt" dir="t"/>
            </a:scene3d>
          </a:bodyPr>
          <a:lstStyle/>
          <a:p>
            <a:pPr algn="ctr"/>
            <a:r>
              <a:rPr lang="en-US" altLang="zh-CN" sz="4000" dirty="0">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Lesson 11</a:t>
            </a:r>
            <a:endParaRPr lang="zh-CN" sz="4000" b="1" dirty="0">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p:txBody>
      </p:sp>
      <p:sp>
        <p:nvSpPr>
          <p:cNvPr id="19" name="文本框 18"/>
          <p:cNvSpPr txBox="1"/>
          <p:nvPr/>
        </p:nvSpPr>
        <p:spPr>
          <a:xfrm>
            <a:off x="1844040" y="3168015"/>
            <a:ext cx="8300720" cy="521970"/>
          </a:xfrm>
          <a:prstGeom prst="rect">
            <a:avLst/>
          </a:prstGeom>
          <a:noFill/>
        </p:spPr>
        <p:txBody>
          <a:bodyPr wrap="square" rtlCol="0">
            <a:spAutoFit/>
          </a:bodyPr>
          <a:lstStyle/>
          <a:p>
            <a:pPr algn="ctr"/>
            <a:r>
              <a:rPr lang="en-US" altLang="zh-CN" sz="2800" dirty="0">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micro:bit </a:t>
            </a:r>
            <a:r>
              <a:rPr lang="en-US" altLang="zh-CN" sz="2800" dirty="0">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a</a:t>
            </a:r>
            <a:r>
              <a:rPr sz="2800" dirty="0">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dvanced lesson </a:t>
            </a:r>
            <a:r>
              <a:rPr lang="en-US" sz="2800" dirty="0">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11 </a:t>
            </a:r>
            <a:r>
              <a:rPr lang="en-US" altLang="zh-CN" sz="2800" dirty="0">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“Infrared control”</a:t>
            </a:r>
            <a:endParaRPr lang="en-US" altLang="zh-CN" sz="2800" dirty="0">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p:txBody>
      </p:sp>
      <p:sp>
        <p:nvSpPr>
          <p:cNvPr id="29" name="任意多边形 28"/>
          <p:cNvSpPr/>
          <p:nvPr/>
        </p:nvSpPr>
        <p:spPr>
          <a:xfrm>
            <a:off x="1529561" y="1284511"/>
            <a:ext cx="1069145" cy="65421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80060" y="203835"/>
            <a:ext cx="10042525" cy="435610"/>
          </a:xfrm>
          <a:prstGeom prst="rect">
            <a:avLst/>
          </a:prstGeom>
          <a:noFill/>
        </p:spPr>
        <p:txBody>
          <a:bodyPr wrap="square" rtlCol="0" anchor="t">
            <a:spAutoFit/>
          </a:bodyPr>
          <a:p>
            <a:pPr algn="ctr">
              <a:lnSpc>
                <a:spcPct val="70000"/>
              </a:lnSpc>
              <a:spcBef>
                <a:spcPts val="0"/>
              </a:spcBef>
              <a:spcAft>
                <a:spcPts val="0"/>
              </a:spcAft>
            </a:pPr>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zh-CN" sz="3200">
                <a:solidFill>
                  <a:schemeClr val="bg1"/>
                </a:solidFill>
                <a:latin typeface="Arial" panose="020B0604020202020204" pitchFamily="34" charset="0"/>
                <a:ea typeface="Arial" panose="020B0604020202020204" pitchFamily="34" charset="0"/>
                <a:sym typeface="+mn-ea"/>
              </a:rPr>
              <a:t> robot entry tutorial</a:t>
            </a:r>
            <a:r>
              <a:rPr lang="zh-CN" altLang="en-US" sz="2800">
                <a:latin typeface="icomoon" charset="0"/>
                <a:ea typeface="Yu Gothic UI Semibold" panose="02010600030101010101" charset="-128"/>
              </a:rPr>
              <a:t>          </a:t>
            </a:r>
            <a:r>
              <a:rPr lang="zh-CN" altLang="en-US" sz="2800" u="sng">
                <a:latin typeface="icomoon" charset="0"/>
                <a:ea typeface="Yu Gothic UI Semibold" panose="02010600030101010101" charset="-128"/>
              </a:rPr>
              <a:t>                     </a:t>
            </a:r>
            <a:endParaRPr lang="zh-CN" altLang="en-US" sz="2800" u="sng">
              <a:latin typeface="icomoon" charset="0"/>
              <a:ea typeface="Yu Gothic UI Semibold" panose="02010600030101010101" charset="-128"/>
            </a:endParaRPr>
          </a:p>
        </p:txBody>
      </p:sp>
      <p:pic>
        <p:nvPicPr>
          <p:cNvPr id="5" name="图片 4" descr="logo"/>
          <p:cNvPicPr>
            <a:picLocks noChangeAspect="1"/>
          </p:cNvPicPr>
          <p:nvPr/>
        </p:nvPicPr>
        <p:blipFill>
          <a:blip r:embed="rId2"/>
          <a:stretch>
            <a:fillRect/>
          </a:stretch>
        </p:blipFill>
        <p:spPr>
          <a:xfrm>
            <a:off x="174625" y="81915"/>
            <a:ext cx="1668780" cy="103441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zh-CN" sz="3200">
                <a:solidFill>
                  <a:schemeClr val="bg1"/>
                </a:solidFill>
                <a:latin typeface="Arial" panose="020B0604020202020204" pitchFamily="34" charset="0"/>
                <a:ea typeface="Arial" panose="020B0604020202020204" pitchFamily="34" charset="0"/>
                <a:sym typeface="+mn-ea"/>
              </a:rPr>
              <a:t> robot entry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10600030101010101" charset="-128"/>
              </a:rPr>
              <a:t>                                </a:t>
            </a:r>
            <a:endParaRPr lang="zh-CN" altLang="en-US" sz="2800" u="sng">
              <a:latin typeface="icomoon" charset="0"/>
              <a:ea typeface="Yu Gothic UI Semibold" panose="02010600030101010101" charset="-128"/>
            </a:endParaRPr>
          </a:p>
        </p:txBody>
      </p:sp>
      <p:pic>
        <p:nvPicPr>
          <p:cNvPr id="5" name="图片 4" descr="logo"/>
          <p:cNvPicPr>
            <a:picLocks noChangeAspect="1"/>
          </p:cNvPicPr>
          <p:nvPr/>
        </p:nvPicPr>
        <p:blipFill>
          <a:blip r:embed="rId1"/>
          <a:stretch>
            <a:fillRect/>
          </a:stretch>
        </p:blipFill>
        <p:spPr>
          <a:xfrm>
            <a:off x="1624330" y="45085"/>
            <a:ext cx="1233170" cy="764540"/>
          </a:xfrm>
          <a:prstGeom prst="rect">
            <a:avLst/>
          </a:prstGeom>
        </p:spPr>
      </p:pic>
      <p:sp>
        <p:nvSpPr>
          <p:cNvPr id="7" name="文本框 6"/>
          <p:cNvSpPr txBox="1"/>
          <p:nvPr/>
        </p:nvSpPr>
        <p:spPr>
          <a:xfrm>
            <a:off x="553720" y="628650"/>
            <a:ext cx="1101090" cy="521970"/>
          </a:xfrm>
          <a:prstGeom prst="rect">
            <a:avLst/>
          </a:prstGeom>
          <a:noFill/>
        </p:spPr>
        <p:txBody>
          <a:bodyPr wrap="none" rtlCol="0" anchor="t">
            <a:spAutoFit/>
          </a:bodyPr>
          <a:p>
            <a:r>
              <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rPr>
              <a:t>Part 5</a:t>
            </a:r>
            <a:endPar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endParaRPr>
          </a:p>
        </p:txBody>
      </p:sp>
      <p:sp>
        <p:nvSpPr>
          <p:cNvPr id="8" name="任意多边形 7"/>
          <p:cNvSpPr/>
          <p:nvPr/>
        </p:nvSpPr>
        <p:spPr>
          <a:xfrm>
            <a:off x="650178" y="2074137"/>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737411" y="2701346"/>
            <a:ext cx="1764030" cy="521970"/>
          </a:xfrm>
          <a:prstGeom prst="rect">
            <a:avLst/>
          </a:prstGeom>
          <a:noFill/>
        </p:spPr>
        <p:txBody>
          <a:bodyPr wrap="non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Attentions</a:t>
            </a:r>
            <a:endParaRPr lang="en-US" altLang="zh-CN" sz="2800" dirty="0">
              <a:solidFill>
                <a:schemeClr val="accent5">
                  <a:lumMod val="75000"/>
                </a:schemeClr>
              </a:solidFill>
              <a:latin typeface="Arial" panose="020B0604020202020204" pitchFamily="34" charset="0"/>
              <a:ea typeface="Arial" panose="020B0604020202020204" pitchFamily="34" charset="0"/>
            </a:endParaRPr>
          </a:p>
        </p:txBody>
      </p:sp>
      <p:sp>
        <p:nvSpPr>
          <p:cNvPr id="10" name="任意多边形 9"/>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100" name="文本框 99"/>
          <p:cNvSpPr txBox="1"/>
          <p:nvPr/>
        </p:nvSpPr>
        <p:spPr>
          <a:xfrm>
            <a:off x="3108325" y="2701290"/>
            <a:ext cx="8419465" cy="1753235"/>
          </a:xfrm>
          <a:prstGeom prst="rect">
            <a:avLst/>
          </a:prstGeom>
          <a:noFill/>
          <a:ln w="9525">
            <a:noFill/>
          </a:ln>
        </p:spPr>
        <p:txBody>
          <a:bodyPr wrap="square">
            <a:spAutoFit/>
          </a:bodyPr>
          <a:p>
            <a:pPr indent="0"/>
            <a:r>
              <a:rPr lang="en-US" altLang="zh-CN" sz="2400" b="0">
                <a:latin typeface="Arial" panose="020B0604020202020204" pitchFamily="34" charset="0"/>
                <a:ea typeface="Arial" panose="020B0604020202020204" pitchFamily="34" charset="0"/>
                <a:cs typeface="宋体" panose="02010600030101010101" pitchFamily="2" charset="-122"/>
              </a:rPr>
              <a:t>      </a:t>
            </a:r>
            <a:r>
              <a:rPr lang="en-US" altLang="zh-CN" sz="3600" b="0">
                <a:solidFill>
                  <a:srgbClr val="FF0000"/>
                </a:solidFill>
                <a:latin typeface="Arial" panose="020B0604020202020204" pitchFamily="34" charset="0"/>
                <a:ea typeface="Arial" panose="020B0604020202020204" pitchFamily="34" charset="0"/>
                <a:cs typeface="宋体" panose="02010600030101010101" pitchFamily="2" charset="-122"/>
              </a:rPr>
              <a:t> </a:t>
            </a:r>
            <a:r>
              <a:rPr sz="3600" b="0">
                <a:solidFill>
                  <a:srgbClr val="FF0000"/>
                </a:solidFill>
                <a:latin typeface="Arial" panose="020B0604020202020204" pitchFamily="34" charset="0"/>
                <a:ea typeface="Arial" panose="020B0604020202020204" pitchFamily="34" charset="0"/>
                <a:cs typeface="宋体" panose="02010600030101010101" pitchFamily="2" charset="-122"/>
              </a:rPr>
              <a:t>This experiment must be carried out indoors to reduce interference from sunlight to infrared receiver.</a:t>
            </a:r>
            <a:endParaRPr sz="3600" b="0">
              <a:solidFill>
                <a:srgbClr val="FF0000"/>
              </a:solidFill>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a:off x="2597834" y="755699"/>
            <a:ext cx="6996332" cy="3961052"/>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 </a:t>
            </a:r>
            <a:endParaRPr lang="zh-CN" altLang="en-US" dirty="0"/>
          </a:p>
        </p:txBody>
      </p:sp>
      <p:grpSp>
        <p:nvGrpSpPr>
          <p:cNvPr id="16" name="组合 15"/>
          <p:cNvGrpSpPr/>
          <p:nvPr/>
        </p:nvGrpSpPr>
        <p:grpSpPr>
          <a:xfrm>
            <a:off x="3656236" y="3261927"/>
            <a:ext cx="447465" cy="283350"/>
            <a:chOff x="560275" y="3433438"/>
            <a:chExt cx="1198188" cy="758734"/>
          </a:xfrm>
        </p:grpSpPr>
        <p:sp>
          <p:nvSpPr>
            <p:cNvPr id="17"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任意多边形 18"/>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9891876" y="829994"/>
            <a:ext cx="1451304" cy="88806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0195886" y="1072882"/>
            <a:ext cx="843280" cy="645160"/>
          </a:xfrm>
          <a:prstGeom prst="rect">
            <a:avLst/>
          </a:prstGeom>
          <a:noFill/>
        </p:spPr>
        <p:txBody>
          <a:bodyPr wrap="none" rtlCol="0">
            <a:spAutoFit/>
          </a:bodyPr>
          <a:lstStyle/>
          <a:p>
            <a:pPr algn="ctr"/>
            <a:r>
              <a:rPr lang="en-US" altLang="zh-CN" dirty="0">
                <a:solidFill>
                  <a:schemeClr val="accent5">
                    <a:lumMod val="75000"/>
                  </a:schemeClr>
                </a:solidFill>
                <a:latin typeface="Arial" panose="020B0604020202020204" pitchFamily="34" charset="0"/>
                <a:ea typeface="Arial" panose="020B0604020202020204" pitchFamily="34" charset="0"/>
              </a:rPr>
              <a:t>robot</a:t>
            </a:r>
            <a:endParaRPr lang="en-US" altLang="zh-CN" dirty="0">
              <a:solidFill>
                <a:schemeClr val="accent5">
                  <a:lumMod val="75000"/>
                </a:schemeClr>
              </a:solidFill>
              <a:latin typeface="Arial" panose="020B0604020202020204" pitchFamily="34" charset="0"/>
              <a:ea typeface="Arial" panose="020B0604020202020204" pitchFamily="34" charset="0"/>
            </a:endParaRPr>
          </a:p>
          <a:p>
            <a:pPr algn="ctr"/>
            <a:r>
              <a:rPr lang="en-US" altLang="zh-CN" dirty="0">
                <a:solidFill>
                  <a:schemeClr val="accent5">
                    <a:lumMod val="75000"/>
                  </a:schemeClr>
                </a:solidFill>
                <a:latin typeface="Arial" panose="020B0604020202020204" pitchFamily="34" charset="0"/>
                <a:ea typeface="Arial" panose="020B0604020202020204" pitchFamily="34" charset="0"/>
              </a:rPr>
              <a:t>lesson</a:t>
            </a:r>
            <a:endParaRPr lang="en-US" altLang="zh-CN" dirty="0">
              <a:solidFill>
                <a:schemeClr val="accent5">
                  <a:lumMod val="75000"/>
                </a:schemeClr>
              </a:solidFill>
              <a:latin typeface="Arial" panose="020B0604020202020204" pitchFamily="34" charset="0"/>
              <a:ea typeface="Arial" panose="020B0604020202020204" pitchFamily="34" charset="0"/>
            </a:endParaRPr>
          </a:p>
        </p:txBody>
      </p:sp>
      <p:sp>
        <p:nvSpPr>
          <p:cNvPr id="26" name="任意多边形 25"/>
          <p:cNvSpPr/>
          <p:nvPr/>
        </p:nvSpPr>
        <p:spPr>
          <a:xfrm>
            <a:off x="518795" y="3917950"/>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sym typeface="+mn-ea"/>
              </a:rPr>
              <a:t> robot entry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10600030101010101" charset="-128"/>
              </a:rPr>
              <a:t>                                </a:t>
            </a:r>
            <a:endParaRPr lang="zh-CN" altLang="en-US" sz="2800" u="sng">
              <a:latin typeface="icomoon" charset="0"/>
              <a:ea typeface="Yu Gothic UI Semibold" panose="02010600030101010101" charset="-128"/>
            </a:endParaRPr>
          </a:p>
        </p:txBody>
      </p:sp>
      <p:sp>
        <p:nvSpPr>
          <p:cNvPr id="3" name="任意多边形 2"/>
          <p:cNvSpPr/>
          <p:nvPr/>
        </p:nvSpPr>
        <p:spPr>
          <a:xfrm>
            <a:off x="0" y="5644515"/>
            <a:ext cx="12192000" cy="122555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pic>
        <p:nvPicPr>
          <p:cNvPr id="6" name="图片 5" descr="logo"/>
          <p:cNvPicPr>
            <a:picLocks noChangeAspect="1"/>
          </p:cNvPicPr>
          <p:nvPr/>
        </p:nvPicPr>
        <p:blipFill>
          <a:blip r:embed="rId1"/>
          <a:stretch>
            <a:fillRect/>
          </a:stretch>
        </p:blipFill>
        <p:spPr>
          <a:xfrm>
            <a:off x="399415" y="12700"/>
            <a:ext cx="1425575" cy="883920"/>
          </a:xfrm>
          <a:prstGeom prst="rect">
            <a:avLst/>
          </a:prstGeom>
        </p:spPr>
      </p:pic>
      <p:sp>
        <p:nvSpPr>
          <p:cNvPr id="2" name="矩形 1"/>
          <p:cNvSpPr/>
          <p:nvPr/>
        </p:nvSpPr>
        <p:spPr>
          <a:xfrm>
            <a:off x="770193" y="4486502"/>
            <a:ext cx="1827530" cy="645160"/>
          </a:xfrm>
          <a:prstGeom prst="rect">
            <a:avLst/>
          </a:prstGeom>
          <a:noFill/>
        </p:spPr>
        <p:txBody>
          <a:bodyPr wrap="square" rtlCol="0">
            <a:spAutoFit/>
          </a:bodyPr>
          <a:p>
            <a:r>
              <a:rPr lang="en-US" altLang="zh-CN" dirty="0">
                <a:solidFill>
                  <a:schemeClr val="accent5">
                    <a:lumMod val="75000"/>
                  </a:schemeClr>
                </a:solidFill>
                <a:latin typeface="Arial" panose="020B0604020202020204" pitchFamily="34" charset="0"/>
                <a:ea typeface="Arial" panose="020B0604020202020204" pitchFamily="34" charset="0"/>
              </a:rPr>
              <a:t>Powered by  </a:t>
            </a:r>
            <a:r>
              <a:rPr lang="zh-CN" altLang="en-US" dirty="0">
                <a:solidFill>
                  <a:schemeClr val="accent5">
                    <a:lumMod val="75000"/>
                  </a:schemeClr>
                </a:solidFill>
                <a:latin typeface="Arial" panose="020B0604020202020204" pitchFamily="34" charset="0"/>
                <a:ea typeface="Arial" panose="020B0604020202020204" pitchFamily="34" charset="0"/>
              </a:rPr>
              <a:t>YahBoom</a:t>
            </a:r>
            <a:endParaRPr lang="zh-CN" altLang="en-US" dirty="0">
              <a:solidFill>
                <a:schemeClr val="accent5">
                  <a:lumMod val="75000"/>
                </a:schemeClr>
              </a:solidFill>
              <a:latin typeface="Arial" panose="020B0604020202020204" pitchFamily="34" charset="0"/>
              <a:ea typeface="Arial" panose="020B0604020202020204" pitchFamily="34" charset="0"/>
            </a:endParaRPr>
          </a:p>
        </p:txBody>
      </p:sp>
      <p:sp>
        <p:nvSpPr>
          <p:cNvPr id="4" name="文本框 3"/>
          <p:cNvSpPr txBox="1"/>
          <p:nvPr/>
        </p:nvSpPr>
        <p:spPr>
          <a:xfrm>
            <a:off x="2729230" y="3028950"/>
            <a:ext cx="7263765" cy="922020"/>
          </a:xfrm>
          <a:prstGeom prst="rect">
            <a:avLst/>
          </a:prstGeom>
          <a:noFill/>
        </p:spPr>
        <p:txBody>
          <a:bodyPr wrap="square" rtlCol="0">
            <a:spAutoFit/>
          </a:bodyPr>
          <a:p>
            <a:pPr algn="dist"/>
            <a:r>
              <a:rPr lang="zh-CN" altLang="en-US" sz="5400" dirty="0">
                <a:solidFill>
                  <a:schemeClr val="accent5">
                    <a:lumMod val="75000"/>
                  </a:schemeClr>
                </a:solidFill>
                <a:latin typeface="Arial" panose="020B0604020202020204" pitchFamily="34" charset="0"/>
                <a:ea typeface="Arial" panose="020B0604020202020204" pitchFamily="34" charset="0"/>
              </a:rPr>
              <a:t>Thanks for watching！</a:t>
            </a:r>
            <a:endParaRPr lang="zh-CN" altLang="en-US" sz="5400" dirty="0">
              <a:solidFill>
                <a:schemeClr val="accent5">
                  <a:lumMod val="75000"/>
                </a:schemeClr>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blinds dir="vert"/>
      </p:transition>
    </mc:Choice>
    <mc:Fallback>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46291" y="815798"/>
            <a:ext cx="10899418" cy="5299025"/>
            <a:chOff x="0" y="0"/>
            <a:chExt cx="12192000" cy="6858000"/>
          </a:xfrm>
        </p:grpSpPr>
        <p:sp>
          <p:nvSpPr>
            <p:cNvPr id="13" name="矩形 12"/>
            <p:cNvSpPr/>
            <p:nvPr/>
          </p:nvSpPr>
          <p:spPr>
            <a:xfrm>
              <a:off x="0" y="0"/>
              <a:ext cx="12192000" cy="6858000"/>
            </a:xfrm>
            <a:prstGeom prst="rect">
              <a:avLst/>
            </a:prstGeom>
            <a:blipFill dpi="0" rotWithShape="0">
              <a:blip r:embed="rId1"/>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228598" y="5118134"/>
            <a:ext cx="724486" cy="458769"/>
            <a:chOff x="560275" y="3433438"/>
            <a:chExt cx="1198188" cy="758734"/>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任意多边形 29"/>
          <p:cNvSpPr/>
          <p:nvPr/>
        </p:nvSpPr>
        <p:spPr>
          <a:xfrm>
            <a:off x="11280687" y="1444203"/>
            <a:ext cx="542043" cy="331679"/>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143539" y="335914"/>
            <a:ext cx="1354542" cy="82885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5" name="组合 34"/>
          <p:cNvGrpSpPr/>
          <p:nvPr/>
        </p:nvGrpSpPr>
        <p:grpSpPr>
          <a:xfrm>
            <a:off x="11280688" y="56591"/>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1936750" y="2463165"/>
            <a:ext cx="7137009" cy="388631"/>
            <a:chOff x="1550145" y="1292335"/>
            <a:chExt cx="6408282" cy="388428"/>
          </a:xfrm>
        </p:grpSpPr>
        <p:sp>
          <p:nvSpPr>
            <p:cNvPr id="18" name="文本框 17"/>
            <p:cNvSpPr txBox="1"/>
            <p:nvPr/>
          </p:nvSpPr>
          <p:spPr>
            <a:xfrm>
              <a:off x="1550145" y="1292335"/>
              <a:ext cx="721995"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anose="020B0604020202020204" pitchFamily="34" charset="0"/>
                  <a:ea typeface="Arial" panose="020B0604020202020204" pitchFamily="34" charset="0"/>
                </a:rPr>
                <a:t>Part1</a:t>
              </a:r>
              <a:endParaRPr lang="en-US" altLang="zh-CN" dirty="0" smtClean="0">
                <a:latin typeface="Arial" panose="020B0604020202020204" pitchFamily="34" charset="0"/>
                <a:ea typeface="Arial" panose="020B0604020202020204" pitchFamily="34" charset="0"/>
              </a:endParaRPr>
            </a:p>
          </p:txBody>
        </p:sp>
        <p:sp>
          <p:nvSpPr>
            <p:cNvPr id="24" name="文本框 23"/>
            <p:cNvSpPr txBox="1"/>
            <p:nvPr/>
          </p:nvSpPr>
          <p:spPr>
            <a:xfrm>
              <a:off x="3278949" y="1292335"/>
              <a:ext cx="782955"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anose="020B0604020202020204" pitchFamily="34" charset="0"/>
                  <a:ea typeface="Arial" panose="020B0604020202020204" pitchFamily="34" charset="0"/>
                </a:rPr>
                <a:t>Part 2</a:t>
              </a:r>
              <a:endParaRPr lang="zh-CN" altLang="en-US" dirty="0">
                <a:latin typeface="Arial" panose="020B0604020202020204" pitchFamily="34" charset="0"/>
                <a:ea typeface="Arial" panose="020B0604020202020204" pitchFamily="34" charset="0"/>
              </a:endParaRPr>
            </a:p>
          </p:txBody>
        </p:sp>
        <p:sp>
          <p:nvSpPr>
            <p:cNvPr id="27" name="文本框 26"/>
            <p:cNvSpPr txBox="1"/>
            <p:nvPr/>
          </p:nvSpPr>
          <p:spPr>
            <a:xfrm>
              <a:off x="5271947" y="1312655"/>
              <a:ext cx="709295"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anose="020B0604020202020204" pitchFamily="34" charset="0"/>
                  <a:ea typeface="Arial" panose="020B0604020202020204" pitchFamily="34" charset="0"/>
                </a:rPr>
                <a:t>Part3</a:t>
              </a:r>
              <a:endParaRPr lang="zh-CN" altLang="en-US" dirty="0">
                <a:latin typeface="Arial" panose="020B0604020202020204" pitchFamily="34" charset="0"/>
                <a:ea typeface="Arial" panose="020B0604020202020204" pitchFamily="34" charset="0"/>
              </a:endParaRPr>
            </a:p>
          </p:txBody>
        </p:sp>
        <p:sp>
          <p:nvSpPr>
            <p:cNvPr id="32" name="文本框 31"/>
            <p:cNvSpPr txBox="1"/>
            <p:nvPr/>
          </p:nvSpPr>
          <p:spPr>
            <a:xfrm>
              <a:off x="7177377" y="1292511"/>
              <a:ext cx="781050"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anose="020B0604020202020204" pitchFamily="34" charset="0"/>
                  <a:ea typeface="Arial" panose="020B0604020202020204" pitchFamily="34" charset="0"/>
                </a:rPr>
                <a:t>Part 4</a:t>
              </a:r>
              <a:endParaRPr lang="zh-CN" altLang="en-US" dirty="0">
                <a:latin typeface="Arial" panose="020B0604020202020204" pitchFamily="34" charset="0"/>
                <a:ea typeface="Arial" panose="020B0604020202020204" pitchFamily="34" charset="0"/>
              </a:endParaRPr>
            </a:p>
          </p:txBody>
        </p:sp>
      </p:grpSp>
      <p:sp>
        <p:nvSpPr>
          <p:cNvPr id="3" name="文本框 2"/>
          <p:cNvSpPr txBox="1"/>
          <p:nvPr/>
        </p:nvSpPr>
        <p:spPr>
          <a:xfrm>
            <a:off x="781050" y="133350"/>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sym typeface="+mn-ea"/>
              </a:rPr>
              <a:t> robot entry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10600030101010101" charset="-128"/>
              </a:rPr>
              <a:t>                                </a:t>
            </a:r>
            <a:endParaRPr lang="zh-CN" altLang="en-US" sz="2800" u="sng">
              <a:latin typeface="icomoon" charset="0"/>
              <a:ea typeface="Yu Gothic UI Semibold" panose="02010600030101010101" charset="-128"/>
            </a:endParaRPr>
          </a:p>
        </p:txBody>
      </p:sp>
      <p:sp>
        <p:nvSpPr>
          <p:cNvPr id="8" name="任意多边形 7"/>
          <p:cNvSpPr/>
          <p:nvPr/>
        </p:nvSpPr>
        <p:spPr>
          <a:xfrm>
            <a:off x="0" y="5761355"/>
            <a:ext cx="12192000" cy="109664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pic>
        <p:nvPicPr>
          <p:cNvPr id="6" name="图片 5" descr="logo"/>
          <p:cNvPicPr>
            <a:picLocks noChangeAspect="1"/>
          </p:cNvPicPr>
          <p:nvPr/>
        </p:nvPicPr>
        <p:blipFill>
          <a:blip r:embed="rId2"/>
          <a:stretch>
            <a:fillRect/>
          </a:stretch>
        </p:blipFill>
        <p:spPr>
          <a:xfrm>
            <a:off x="1322705" y="56515"/>
            <a:ext cx="1225550" cy="759460"/>
          </a:xfrm>
          <a:prstGeom prst="rect">
            <a:avLst/>
          </a:prstGeom>
        </p:spPr>
      </p:pic>
      <p:sp>
        <p:nvSpPr>
          <p:cNvPr id="5" name="文本框 4"/>
          <p:cNvSpPr txBox="1"/>
          <p:nvPr/>
        </p:nvSpPr>
        <p:spPr>
          <a:xfrm>
            <a:off x="106380" y="642387"/>
            <a:ext cx="1427480" cy="521970"/>
          </a:xfrm>
          <a:prstGeom prst="rect">
            <a:avLst/>
          </a:prstGeom>
          <a:noFill/>
        </p:spPr>
        <p:txBody>
          <a:bodyPr wrap="none" rtlCol="0">
            <a:spAutoFit/>
          </a:bodyPr>
          <a:p>
            <a:pPr algn="l"/>
            <a:r>
              <a:rPr lang="en-US" altLang="zh-CN" sz="2800" dirty="0" smtClean="0">
                <a:solidFill>
                  <a:schemeClr val="accent5">
                    <a:lumMod val="75000"/>
                  </a:schemeClr>
                </a:solidFill>
                <a:latin typeface="Arial" panose="020B0604020202020204" pitchFamily="34" charset="0"/>
                <a:ea typeface="Arial" panose="020B0604020202020204" pitchFamily="34" charset="0"/>
              </a:rPr>
              <a:t>C</a:t>
            </a:r>
            <a:r>
              <a:rPr lang="zh-CN" altLang="en-US" sz="2800" dirty="0" smtClean="0">
                <a:solidFill>
                  <a:schemeClr val="accent5">
                    <a:lumMod val="75000"/>
                  </a:schemeClr>
                </a:solidFill>
                <a:latin typeface="Arial" panose="020B0604020202020204" pitchFamily="34" charset="0"/>
                <a:ea typeface="Arial" panose="020B0604020202020204" pitchFamily="34" charset="0"/>
              </a:rPr>
              <a:t>ontent</a:t>
            </a:r>
            <a:endParaRPr lang="zh-CN" altLang="en-US" sz="2800" dirty="0" smtClean="0">
              <a:solidFill>
                <a:schemeClr val="accent5">
                  <a:lumMod val="75000"/>
                </a:schemeClr>
              </a:solidFill>
              <a:latin typeface="Arial" panose="020B0604020202020204" pitchFamily="34" charset="0"/>
              <a:ea typeface="Arial" panose="020B0604020202020204" pitchFamily="34" charset="0"/>
            </a:endParaRPr>
          </a:p>
        </p:txBody>
      </p:sp>
      <p:sp>
        <p:nvSpPr>
          <p:cNvPr id="9" name="文本框 8"/>
          <p:cNvSpPr txBox="1"/>
          <p:nvPr/>
        </p:nvSpPr>
        <p:spPr>
          <a:xfrm>
            <a:off x="1533892" y="2925378"/>
            <a:ext cx="1681480" cy="368300"/>
          </a:xfrm>
          <a:prstGeom prst="rect">
            <a:avLst/>
          </a:prstGeom>
          <a:noFill/>
        </p:spPr>
        <p:txBody>
          <a:bodyPr wrap="none" rtlCol="0">
            <a:spAutoFit/>
          </a:bodyPr>
          <a:p>
            <a:pPr algn="l"/>
            <a:r>
              <a:rPr lang="zh-CN" altLang="en-US" dirty="0">
                <a:solidFill>
                  <a:srgbClr val="0070C0"/>
                </a:solidFill>
                <a:latin typeface="Arial" panose="020B0604020202020204" pitchFamily="34" charset="0"/>
                <a:ea typeface="Arial" panose="020B0604020202020204" pitchFamily="34" charset="0"/>
                <a:hlinkClick r:id="rId3" action="ppaction://hlinksldjump"/>
              </a:rPr>
              <a:t>Learning goals</a:t>
            </a:r>
            <a:endParaRPr lang="zh-CN" altLang="en-US" dirty="0">
              <a:solidFill>
                <a:srgbClr val="0070C0"/>
              </a:solidFill>
              <a:latin typeface="Arial" panose="020B0604020202020204" pitchFamily="34" charset="0"/>
              <a:ea typeface="Arial" panose="020B0604020202020204" pitchFamily="34" charset="0"/>
            </a:endParaRPr>
          </a:p>
        </p:txBody>
      </p:sp>
      <p:sp>
        <p:nvSpPr>
          <p:cNvPr id="10" name="文本框 9"/>
          <p:cNvSpPr txBox="1"/>
          <p:nvPr/>
        </p:nvSpPr>
        <p:spPr>
          <a:xfrm>
            <a:off x="3615806" y="2925378"/>
            <a:ext cx="1363980" cy="368300"/>
          </a:xfrm>
          <a:prstGeom prst="rect">
            <a:avLst/>
          </a:prstGeom>
          <a:noFill/>
        </p:spPr>
        <p:txBody>
          <a:bodyPr wrap="none" rtlCol="0">
            <a:spAutoFit/>
          </a:bodyPr>
          <a:p>
            <a:pPr algn="l"/>
            <a:r>
              <a:rPr lang="zh-CN" altLang="en-US" dirty="0">
                <a:solidFill>
                  <a:schemeClr val="accent5">
                    <a:lumMod val="75000"/>
                  </a:schemeClr>
                </a:solidFill>
                <a:latin typeface="Arial" panose="020B0604020202020204" pitchFamily="34" charset="0"/>
                <a:ea typeface="Arial" panose="020B0604020202020204" pitchFamily="34" charset="0"/>
                <a:sym typeface="+mn-ea"/>
                <a:hlinkClick r:id="rId4" action="ppaction://hlinksldjump"/>
              </a:rPr>
              <a:t>Preparation</a:t>
            </a:r>
            <a:endParaRPr lang="zh-CN" altLang="en-US" dirty="0">
              <a:solidFill>
                <a:schemeClr val="accent5">
                  <a:lumMod val="75000"/>
                </a:schemeClr>
              </a:solidFill>
              <a:latin typeface="Arial" panose="020B0604020202020204" pitchFamily="34" charset="0"/>
              <a:ea typeface="Arial" panose="020B0604020202020204" pitchFamily="34" charset="0"/>
              <a:sym typeface="+mn-ea"/>
              <a:hlinkClick r:id="rId4" action="ppaction://hlinksldjump"/>
            </a:endParaRPr>
          </a:p>
        </p:txBody>
      </p:sp>
      <p:sp>
        <p:nvSpPr>
          <p:cNvPr id="11" name="文本框 10"/>
          <p:cNvSpPr txBox="1"/>
          <p:nvPr/>
        </p:nvSpPr>
        <p:spPr>
          <a:xfrm>
            <a:off x="5611344" y="2925378"/>
            <a:ext cx="1948180" cy="368300"/>
          </a:xfrm>
          <a:prstGeom prst="rect">
            <a:avLst/>
          </a:prstGeom>
          <a:noFill/>
        </p:spPr>
        <p:txBody>
          <a:bodyPr wrap="none" rtlCol="0">
            <a:spAutoFit/>
          </a:bodyPr>
          <a:p>
            <a:pPr algn="l"/>
            <a:r>
              <a:rPr lang="zh-CN" altLang="en-US" dirty="0">
                <a:solidFill>
                  <a:schemeClr val="accent5">
                    <a:lumMod val="75000"/>
                  </a:schemeClr>
                </a:solidFill>
                <a:latin typeface="Arial" panose="020B0604020202020204" pitchFamily="34" charset="0"/>
                <a:ea typeface="Arial" panose="020B0604020202020204" pitchFamily="34" charset="0"/>
                <a:hlinkClick r:id="rId3" action="ppaction://hlinksldjump"/>
              </a:rPr>
              <a:t>Search for blocks</a:t>
            </a:r>
            <a:endParaRPr lang="zh-CN" altLang="en-US" dirty="0">
              <a:solidFill>
                <a:schemeClr val="accent5">
                  <a:lumMod val="75000"/>
                </a:schemeClr>
              </a:solidFill>
              <a:latin typeface="Arial" panose="020B0604020202020204" pitchFamily="34" charset="0"/>
              <a:ea typeface="Arial" panose="020B0604020202020204" pitchFamily="34" charset="0"/>
            </a:endParaRPr>
          </a:p>
        </p:txBody>
      </p:sp>
      <p:sp>
        <p:nvSpPr>
          <p:cNvPr id="12" name="文本框 11"/>
          <p:cNvSpPr txBox="1"/>
          <p:nvPr/>
        </p:nvSpPr>
        <p:spPr>
          <a:xfrm>
            <a:off x="7735007" y="2925554"/>
            <a:ext cx="1808480" cy="368300"/>
          </a:xfrm>
          <a:prstGeom prst="rect">
            <a:avLst/>
          </a:prstGeom>
          <a:noFill/>
        </p:spPr>
        <p:txBody>
          <a:bodyPr wrap="none" rtlCol="0">
            <a:spAutoFit/>
          </a:bodyPr>
          <a:p>
            <a:pPr algn="l"/>
            <a:r>
              <a:rPr lang="zh-CN" altLang="en-US" dirty="0">
                <a:solidFill>
                  <a:schemeClr val="accent5">
                    <a:lumMod val="75000"/>
                  </a:schemeClr>
                </a:solidFill>
                <a:latin typeface="Arial" panose="020B0604020202020204" pitchFamily="34" charset="0"/>
                <a:ea typeface="Arial" panose="020B0604020202020204" pitchFamily="34" charset="0"/>
                <a:hlinkClick r:id="rId3" action="ppaction://hlinksldjump"/>
              </a:rPr>
              <a:t>Combin</a:t>
            </a:r>
            <a:r>
              <a:rPr lang="en-US" altLang="zh-CN" dirty="0">
                <a:solidFill>
                  <a:schemeClr val="accent5">
                    <a:lumMod val="75000"/>
                  </a:schemeClr>
                </a:solidFill>
                <a:latin typeface="Arial" panose="020B0604020202020204" pitchFamily="34" charset="0"/>
                <a:ea typeface="Arial" panose="020B0604020202020204" pitchFamily="34" charset="0"/>
                <a:hlinkClick r:id="rId3" action="ppaction://hlinksldjump"/>
              </a:rPr>
              <a:t>e</a:t>
            </a:r>
            <a:r>
              <a:rPr lang="zh-CN" altLang="en-US" dirty="0">
                <a:solidFill>
                  <a:schemeClr val="accent5">
                    <a:lumMod val="75000"/>
                  </a:schemeClr>
                </a:solidFill>
                <a:latin typeface="Arial" panose="020B0604020202020204" pitchFamily="34" charset="0"/>
                <a:ea typeface="Arial" panose="020B0604020202020204" pitchFamily="34" charset="0"/>
                <a:hlinkClick r:id="rId3" action="ppaction://hlinksldjump"/>
              </a:rPr>
              <a:t> blocks</a:t>
            </a:r>
            <a:endParaRPr lang="zh-CN" altLang="en-US" dirty="0">
              <a:solidFill>
                <a:schemeClr val="accent5">
                  <a:lumMod val="75000"/>
                </a:schemeClr>
              </a:solidFill>
              <a:latin typeface="Arial" panose="020B0604020202020204" pitchFamily="34" charset="0"/>
              <a:ea typeface="Arial" panose="020B0604020202020204" pitchFamily="34" charset="0"/>
            </a:endParaRPr>
          </a:p>
        </p:txBody>
      </p:sp>
      <p:sp>
        <p:nvSpPr>
          <p:cNvPr id="7" name="文本框 6"/>
          <p:cNvSpPr txBox="1"/>
          <p:nvPr/>
        </p:nvSpPr>
        <p:spPr>
          <a:xfrm>
            <a:off x="9798376" y="2463341"/>
            <a:ext cx="869868" cy="368300"/>
          </a:xfrm>
          <a:prstGeom prst="rect">
            <a:avLst/>
          </a:prstGeom>
          <a:solidFill>
            <a:schemeClr val="accent5">
              <a:lumMod val="20000"/>
              <a:lumOff val="80000"/>
            </a:schemeClr>
          </a:solidFill>
        </p:spPr>
        <p:txBody>
          <a:bodyPr wrap="square" rtlCol="0">
            <a:spAutoFit/>
          </a:bodyPr>
          <a:p>
            <a:r>
              <a:rPr lang="en-US" altLang="zh-CN" dirty="0" smtClean="0">
                <a:latin typeface="Arial" panose="020B0604020202020204" pitchFamily="34" charset="0"/>
                <a:ea typeface="Arial" panose="020B0604020202020204" pitchFamily="34" charset="0"/>
              </a:rPr>
              <a:t>Part 5</a:t>
            </a:r>
            <a:endParaRPr lang="zh-CN" altLang="en-US" dirty="0">
              <a:latin typeface="Arial" panose="020B0604020202020204" pitchFamily="34" charset="0"/>
              <a:ea typeface="Arial" panose="020B0604020202020204" pitchFamily="34" charset="0"/>
            </a:endParaRPr>
          </a:p>
        </p:txBody>
      </p:sp>
      <p:sp>
        <p:nvSpPr>
          <p:cNvPr id="15" name="文本框 14"/>
          <p:cNvSpPr txBox="1"/>
          <p:nvPr/>
        </p:nvSpPr>
        <p:spPr>
          <a:xfrm>
            <a:off x="9740337" y="2925554"/>
            <a:ext cx="1198880" cy="368300"/>
          </a:xfrm>
          <a:prstGeom prst="rect">
            <a:avLst/>
          </a:prstGeom>
          <a:noFill/>
        </p:spPr>
        <p:txBody>
          <a:bodyPr wrap="none" rtlCol="0">
            <a:spAutoFit/>
          </a:bodyPr>
          <a:p>
            <a:pPr algn="l"/>
            <a:r>
              <a:rPr lang="en-US" dirty="0">
                <a:solidFill>
                  <a:schemeClr val="accent5">
                    <a:lumMod val="75000"/>
                  </a:schemeClr>
                </a:solidFill>
                <a:latin typeface="Arial" panose="020B0604020202020204" pitchFamily="34" charset="0"/>
                <a:ea typeface="Arial" panose="020B0604020202020204" pitchFamily="34" charset="0"/>
                <a:hlinkClick r:id="rId3" action="ppaction://hlinksldjump"/>
              </a:rPr>
              <a:t>A</a:t>
            </a:r>
            <a:r>
              <a:rPr dirty="0">
                <a:solidFill>
                  <a:schemeClr val="accent5">
                    <a:lumMod val="75000"/>
                  </a:schemeClr>
                </a:solidFill>
                <a:latin typeface="Arial" panose="020B0604020202020204" pitchFamily="34" charset="0"/>
                <a:ea typeface="Arial" panose="020B0604020202020204" pitchFamily="34" charset="0"/>
                <a:hlinkClick r:id="rId3" action="ppaction://hlinksldjump"/>
              </a:rPr>
              <a:t>ttentions</a:t>
            </a:r>
            <a:endParaRPr dirty="0">
              <a:solidFill>
                <a:schemeClr val="accent5">
                  <a:lumMod val="75000"/>
                </a:schemeClr>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zoom/>
      </p:transition>
    </mc:Choice>
    <mc:Fallback>
      <p:transition spd="slow">
        <p:zo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8870" cy="521970"/>
          </a:xfrm>
          <a:prstGeom prst="rect">
            <a:avLst/>
          </a:prstGeom>
          <a:noFill/>
        </p:spPr>
        <p:txBody>
          <a:bodyPr wrap="none" rtlCol="0">
            <a:spAutoFit/>
          </a:bodyPr>
          <a:lstStyle/>
          <a:p>
            <a:r>
              <a:rPr lang="en-US" altLang="zh-CN" sz="2800" dirty="0" smtClean="0">
                <a:solidFill>
                  <a:schemeClr val="accent5">
                    <a:lumMod val="75000"/>
                  </a:schemeClr>
                </a:solidFill>
                <a:latin typeface="Arial" panose="020B0604020202020204" pitchFamily="34" charset="0"/>
                <a:ea typeface="Arial" panose="020B0604020202020204" pitchFamily="34" charset="0"/>
              </a:rPr>
              <a:t>Part 1</a:t>
            </a:r>
            <a:endParaRPr lang="en-US" altLang="zh-CN" sz="2800" dirty="0" smtClean="0">
              <a:solidFill>
                <a:schemeClr val="accent5">
                  <a:lumMod val="75000"/>
                </a:schemeClr>
              </a:solidFill>
              <a:latin typeface="Arial" panose="020B0604020202020204" pitchFamily="34" charset="0"/>
              <a:ea typeface="Arial" panose="020B0604020202020204" pitchFamily="34" charset="0"/>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zh-CN" sz="3200">
                <a:solidFill>
                  <a:schemeClr val="bg1"/>
                </a:solidFill>
                <a:latin typeface="Arial" panose="020B0604020202020204" pitchFamily="34" charset="0"/>
                <a:ea typeface="Arial" panose="020B0604020202020204" pitchFamily="34" charset="0"/>
                <a:sym typeface="+mn-ea"/>
              </a:rPr>
              <a:t> robot entry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10600030101010101" charset="-128"/>
              </a:rPr>
              <a:t>                                </a:t>
            </a:r>
            <a:endParaRPr lang="zh-CN" altLang="en-US" sz="2800" u="sng">
              <a:latin typeface="icomoon" charset="0"/>
              <a:ea typeface="Yu Gothic UI Semibold" panose="02010600030101010101" charset="-128"/>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2" name="文本框 1"/>
          <p:cNvSpPr txBox="1"/>
          <p:nvPr/>
        </p:nvSpPr>
        <p:spPr>
          <a:xfrm>
            <a:off x="6515735" y="852805"/>
            <a:ext cx="4637405" cy="3415030"/>
          </a:xfrm>
          <a:prstGeom prst="rect">
            <a:avLst/>
          </a:prstGeom>
          <a:noFill/>
        </p:spPr>
        <p:txBody>
          <a:bodyPr wrap="square" rtlCol="0" anchor="t">
            <a:spAutoFit/>
          </a:bodyPr>
          <a:p>
            <a:r>
              <a:rPr lang="en-US" altLang="zh-CN">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    </a:t>
            </a:r>
            <a:r>
              <a:rPr lang="zh-CN" altLang="en-US">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After you download the program, you can control the car by remote control. </a:t>
            </a:r>
            <a:endParaRPr lang="zh-CN" altLang="en-US">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a:p>
            <a:r>
              <a:rPr lang="zh-CN" altLang="en-US">
                <a:solidFill>
                  <a:srgbClr val="FF000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    Press the button in the box </a:t>
            </a:r>
            <a:r>
              <a:rPr lang="en-US" altLang="zh-CN">
                <a:solidFill>
                  <a:srgbClr val="FF000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1 </a:t>
            </a:r>
            <a:r>
              <a:rPr lang="zh-CN" altLang="en-US">
                <a:solidFill>
                  <a:srgbClr val="FF000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to turn off the light. </a:t>
            </a:r>
            <a:endParaRPr lang="zh-CN" altLang="en-US">
              <a:solidFill>
                <a:srgbClr val="FF000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endParaRPr>
          </a:p>
          <a:p>
            <a:r>
              <a:rPr lang="zh-CN" altLang="en-US">
                <a:solidFill>
                  <a:srgbClr val="0B13B5"/>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    Press the button in box </a:t>
            </a:r>
            <a:r>
              <a:rPr lang="en-US" altLang="zh-CN">
                <a:solidFill>
                  <a:srgbClr val="0B13B5"/>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2</a:t>
            </a:r>
            <a:r>
              <a:rPr lang="zh-CN" altLang="en-US">
                <a:solidFill>
                  <a:srgbClr val="0B13B5"/>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 and you can light different colors of lights. </a:t>
            </a:r>
            <a:endParaRPr lang="zh-CN" altLang="en-US">
              <a:solidFill>
                <a:srgbClr val="0B13B5"/>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a:p>
            <a:r>
              <a:rPr lang="zh-CN" altLang="en-US">
                <a:solidFill>
                  <a:srgbClr val="FF00FF"/>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    Press the buttons inside the box </a:t>
            </a:r>
            <a:r>
              <a:rPr lang="en-US" altLang="zh-CN">
                <a:solidFill>
                  <a:srgbClr val="FF00FF"/>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3 </a:t>
            </a:r>
            <a:r>
              <a:rPr lang="zh-CN" altLang="en-US">
                <a:solidFill>
                  <a:srgbClr val="FF00FF"/>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can play different tones, and play a song for the score.</a:t>
            </a:r>
            <a:endParaRPr lang="zh-CN" altLang="en-US">
              <a:solidFill>
                <a:srgbClr val="FF00FF"/>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a:p>
            <a:r>
              <a:rPr lang="zh-CN" altLang="en-US">
                <a:solidFill>
                  <a:srgbClr val="FF9933"/>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    Press the buttons in the box </a:t>
            </a:r>
            <a:r>
              <a:rPr lang="en-US" altLang="zh-CN">
                <a:solidFill>
                  <a:srgbClr val="FF9933"/>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4 </a:t>
            </a:r>
            <a:r>
              <a:rPr lang="zh-CN" altLang="en-US">
                <a:solidFill>
                  <a:srgbClr val="FF9933"/>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to display different patterns on the dot matrix.      </a:t>
            </a:r>
            <a:r>
              <a:rPr lang="zh-CN" altLang="en-US">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 </a:t>
            </a:r>
            <a:endParaRPr lang="zh-CN" altLang="en-US">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a:p>
            <a:r>
              <a:rPr lang="zh-CN" altLang="en-US">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    </a:t>
            </a:r>
            <a:r>
              <a:rPr>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Isn't it fun? Try it</a:t>
            </a:r>
            <a:r>
              <a:rPr lang="en-US">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a:t>
            </a:r>
            <a:endParaRPr lang="en-US">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p:txBody>
      </p:sp>
      <p:sp>
        <p:nvSpPr>
          <p:cNvPr id="26" name="任意多边形 25"/>
          <p:cNvSpPr/>
          <p:nvPr/>
        </p:nvSpPr>
        <p:spPr>
          <a:xfrm>
            <a:off x="778510" y="192468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6" name="图片 5" descr="logo"/>
          <p:cNvPicPr>
            <a:picLocks noChangeAspect="1"/>
          </p:cNvPicPr>
          <p:nvPr/>
        </p:nvPicPr>
        <p:blipFill>
          <a:blip r:embed="rId1"/>
          <a:stretch>
            <a:fillRect/>
          </a:stretch>
        </p:blipFill>
        <p:spPr>
          <a:xfrm>
            <a:off x="1624330" y="45085"/>
            <a:ext cx="1233170" cy="764540"/>
          </a:xfrm>
          <a:prstGeom prst="rect">
            <a:avLst/>
          </a:prstGeom>
        </p:spPr>
      </p:pic>
      <p:sp>
        <p:nvSpPr>
          <p:cNvPr id="8" name="矩形 7"/>
          <p:cNvSpPr/>
          <p:nvPr/>
        </p:nvSpPr>
        <p:spPr>
          <a:xfrm>
            <a:off x="2703195" y="4185285"/>
            <a:ext cx="8898890" cy="1938020"/>
          </a:xfrm>
          <a:prstGeom prst="rect">
            <a:avLst/>
          </a:prstGeom>
          <a:noFill/>
          <a:ln>
            <a:noFill/>
          </a:ln>
        </p:spPr>
        <p:txBody>
          <a:bodyPr wrap="square" rtlCol="0" anchor="t">
            <a:spAutoFit/>
          </a:bodyPr>
          <a:p>
            <a:pPr algn="l"/>
            <a:r>
              <a:rPr lang="en-US" altLang="zh-CN" sz="2000" b="1">
                <a:solidFill>
                  <a:srgbClr val="0B13B5"/>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Tips:</a:t>
            </a:r>
            <a:r>
              <a:rPr lang="zh-CN" altLang="en-US" sz="2000">
                <a:solidFill>
                  <a:srgbClr val="0B13B5"/>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Do you wonder if the infrared indicator is not lit when the infrared remote control is used. Is this remote control a bad one? </a:t>
            </a:r>
            <a:r>
              <a:rPr sz="2000">
                <a:solidFill>
                  <a:schemeClr val="accent6">
                    <a:lumMod val="75000"/>
                  </a:schemeClr>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No, the infrared remote controller can't see the eye of the infrared light. You can open the camera of the mobile phone and look at the light of the remote control by the camera. When you press the button, it shows a slight flicker. </a:t>
            </a:r>
            <a:r>
              <a:rPr sz="200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Of course. Some phones have the function of filtering out the infrared light, which is also invisible.</a:t>
            </a:r>
            <a:endParaRPr sz="200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p:txBody>
      </p:sp>
      <p:sp>
        <p:nvSpPr>
          <p:cNvPr id="3" name="矩形 2"/>
          <p:cNvSpPr/>
          <p:nvPr/>
        </p:nvSpPr>
        <p:spPr>
          <a:xfrm>
            <a:off x="1035623" y="2279877"/>
            <a:ext cx="1991360" cy="953135"/>
          </a:xfrm>
          <a:prstGeom prst="rect">
            <a:avLst/>
          </a:prstGeom>
          <a:noFill/>
        </p:spPr>
        <p:txBody>
          <a:bodyPr wrap="squar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Learning goals</a:t>
            </a:r>
            <a:endParaRPr lang="en-US" altLang="zh-CN" sz="2800" dirty="0">
              <a:solidFill>
                <a:schemeClr val="accent5">
                  <a:lumMod val="75000"/>
                </a:schemeClr>
              </a:solidFill>
              <a:latin typeface="Arial" panose="020B0604020202020204" pitchFamily="34" charset="0"/>
              <a:ea typeface="Arial" panose="020B0604020202020204" pitchFamily="34" charset="0"/>
            </a:endParaRPr>
          </a:p>
        </p:txBody>
      </p:sp>
      <p:pic>
        <p:nvPicPr>
          <p:cNvPr id="4" name="图片 3"/>
          <p:cNvPicPr>
            <a:picLocks noChangeAspect="1"/>
          </p:cNvPicPr>
          <p:nvPr/>
        </p:nvPicPr>
        <p:blipFill>
          <a:blip r:embed="rId2"/>
          <a:stretch>
            <a:fillRect/>
          </a:stretch>
        </p:blipFill>
        <p:spPr>
          <a:xfrm>
            <a:off x="2857500" y="909955"/>
            <a:ext cx="2866390" cy="26949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blinds dir="vert"/>
      </p:transition>
    </mc:Choice>
    <mc:Fallback>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5060" cy="521970"/>
          </a:xfrm>
          <a:prstGeom prst="rect">
            <a:avLst/>
          </a:prstGeom>
          <a:noFill/>
        </p:spPr>
        <p:txBody>
          <a:bodyPr wrap="none" rtlCol="0">
            <a:spAutoFit/>
          </a:bodyPr>
          <a:lstStyle/>
          <a:p>
            <a:r>
              <a:rPr lang="en-US" altLang="zh-CN" sz="2800" dirty="0" smtClean="0">
                <a:solidFill>
                  <a:schemeClr val="accent5">
                    <a:lumMod val="75000"/>
                  </a:schemeClr>
                </a:solidFill>
                <a:latin typeface="Arial" panose="020B0604020202020204" pitchFamily="34" charset="0"/>
                <a:ea typeface="Arial" panose="020B0604020202020204" pitchFamily="34" charset="0"/>
              </a:rPr>
              <a:t>Part </a:t>
            </a:r>
            <a:r>
              <a:rPr lang="en-US" sz="2800" dirty="0" smtClean="0">
                <a:solidFill>
                  <a:schemeClr val="accent5">
                    <a:lumMod val="75000"/>
                  </a:schemeClr>
                </a:solidFill>
                <a:latin typeface="Arial" panose="020B0604020202020204" pitchFamily="34" charset="0"/>
                <a:ea typeface="Arial" panose="020B0604020202020204" pitchFamily="34" charset="0"/>
              </a:rPr>
              <a:t>2</a:t>
            </a:r>
            <a:endParaRPr lang="en-US" sz="2800" dirty="0">
              <a:solidFill>
                <a:schemeClr val="accent5">
                  <a:lumMod val="75000"/>
                </a:schemeClr>
              </a:solidFill>
              <a:latin typeface="Arial" panose="020B0604020202020204" pitchFamily="34" charset="0"/>
              <a:ea typeface="Arial" panose="020B0604020202020204" pitchFamily="34" charset="0"/>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sym typeface="+mn-ea"/>
              </a:rPr>
              <a:t> robot entry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10600030101010101" charset="-128"/>
              </a:rPr>
              <a:t>                                </a:t>
            </a:r>
            <a:endParaRPr lang="zh-CN" altLang="en-US" sz="2800" u="sng">
              <a:latin typeface="icomoon" charset="0"/>
              <a:ea typeface="Yu Gothic UI Semibold" panose="02010600030101010101" charset="-128"/>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2" name="文本框 1"/>
          <p:cNvSpPr txBox="1"/>
          <p:nvPr/>
        </p:nvSpPr>
        <p:spPr>
          <a:xfrm>
            <a:off x="3912870" y="1821815"/>
            <a:ext cx="6590665" cy="2061210"/>
          </a:xfrm>
          <a:prstGeom prst="rect">
            <a:avLst/>
          </a:prstGeom>
          <a:noFill/>
        </p:spPr>
        <p:txBody>
          <a:bodyPr wrap="square" rtlCol="0">
            <a:spAutoFit/>
          </a:bodyPr>
          <a:p>
            <a:r>
              <a:rPr lang="en-US" altLang="zh-CN" sz="3200" dirty="0">
                <a:solidFill>
                  <a:schemeClr val="accent5">
                    <a:lumMod val="75000"/>
                  </a:schemeClr>
                </a:solidFill>
                <a:latin typeface="Arial" panose="020B0604020202020204" pitchFamily="34" charset="0"/>
                <a:ea typeface="Arial" panose="020B0604020202020204" pitchFamily="34" charset="0"/>
                <a:sym typeface="+mn-ea"/>
              </a:rPr>
              <a:t>●  1 X BBC micro:bit</a:t>
            </a:r>
            <a:r>
              <a:rPr lang="zh-CN" altLang="zh-CN" sz="3200" dirty="0">
                <a:solidFill>
                  <a:schemeClr val="accent5">
                    <a:lumMod val="75000"/>
                  </a:schemeClr>
                </a:solidFill>
                <a:latin typeface="Arial" panose="020B0604020202020204" pitchFamily="34" charset="0"/>
                <a:ea typeface="Arial" panose="020B0604020202020204" pitchFamily="34" charset="0"/>
                <a:sym typeface="+mn-ea"/>
              </a:rPr>
              <a:t> </a:t>
            </a:r>
            <a:endParaRPr lang="en-US" altLang="zh-CN" sz="3200" dirty="0">
              <a:solidFill>
                <a:schemeClr val="accent5">
                  <a:lumMod val="75000"/>
                </a:schemeClr>
              </a:solidFill>
              <a:latin typeface="Arial" panose="020B0604020202020204" pitchFamily="34" charset="0"/>
              <a:ea typeface="Arial" panose="020B0604020202020204" pitchFamily="34" charset="0"/>
              <a:sym typeface="+mn-ea"/>
            </a:endParaRPr>
          </a:p>
          <a:p>
            <a:r>
              <a:rPr lang="en-US" altLang="zh-CN" sz="3200" dirty="0">
                <a:solidFill>
                  <a:schemeClr val="accent5">
                    <a:lumMod val="75000"/>
                  </a:schemeClr>
                </a:solidFill>
                <a:latin typeface="Arial" panose="020B0604020202020204" pitchFamily="34" charset="0"/>
                <a:ea typeface="Arial" panose="020B0604020202020204" pitchFamily="34" charset="0"/>
                <a:sym typeface="+mn-ea"/>
              </a:rPr>
              <a:t>●  1 X micro:bit</a:t>
            </a:r>
            <a:r>
              <a:rPr lang="zh-CN" altLang="zh-CN" sz="3200" dirty="0">
                <a:solidFill>
                  <a:schemeClr val="accent5">
                    <a:lumMod val="75000"/>
                  </a:schemeClr>
                </a:solidFill>
                <a:latin typeface="Arial" panose="020B0604020202020204" pitchFamily="34" charset="0"/>
                <a:ea typeface="Arial" panose="020B0604020202020204" pitchFamily="34" charset="0"/>
                <a:sym typeface="+mn-ea"/>
              </a:rPr>
              <a:t> </a:t>
            </a:r>
            <a:r>
              <a:rPr lang="en-US" altLang="zh-CN" sz="3200" dirty="0">
                <a:solidFill>
                  <a:schemeClr val="accent5">
                    <a:lumMod val="75000"/>
                  </a:schemeClr>
                </a:solidFill>
                <a:latin typeface="Arial" panose="020B0604020202020204" pitchFamily="34" charset="0"/>
                <a:ea typeface="Arial" panose="020B0604020202020204" pitchFamily="34" charset="0"/>
                <a:sym typeface="+mn-ea"/>
              </a:rPr>
              <a:t>expansion board</a:t>
            </a:r>
            <a:endParaRPr lang="en-US" altLang="zh-CN" sz="3200" dirty="0">
              <a:solidFill>
                <a:schemeClr val="accent5">
                  <a:lumMod val="75000"/>
                </a:schemeClr>
              </a:solidFill>
              <a:latin typeface="Arial" panose="020B0604020202020204" pitchFamily="34" charset="0"/>
              <a:ea typeface="Arial" panose="020B0604020202020204" pitchFamily="34" charset="0"/>
              <a:sym typeface="+mn-ea"/>
            </a:endParaRPr>
          </a:p>
          <a:p>
            <a:r>
              <a:rPr lang="en-US" altLang="zh-CN" sz="3200" dirty="0">
                <a:solidFill>
                  <a:schemeClr val="accent5">
                    <a:lumMod val="75000"/>
                  </a:schemeClr>
                </a:solidFill>
                <a:latin typeface="Arial" panose="020B0604020202020204" pitchFamily="34" charset="0"/>
                <a:ea typeface="Arial" panose="020B0604020202020204" pitchFamily="34" charset="0"/>
                <a:sym typeface="+mn-ea"/>
              </a:rPr>
              <a:t>●  1 X USB cable</a:t>
            </a:r>
            <a:endParaRPr lang="en-US" altLang="zh-CN" sz="3200" dirty="0">
              <a:solidFill>
                <a:schemeClr val="accent5">
                  <a:lumMod val="75000"/>
                </a:schemeClr>
              </a:solidFill>
              <a:latin typeface="Arial" panose="020B0604020202020204" pitchFamily="34" charset="0"/>
              <a:ea typeface="Arial" panose="020B0604020202020204" pitchFamily="34" charset="0"/>
            </a:endParaRPr>
          </a:p>
          <a:p>
            <a:r>
              <a:rPr lang="en-US" altLang="zh-CN" sz="3200" dirty="0">
                <a:solidFill>
                  <a:schemeClr val="accent5">
                    <a:lumMod val="75000"/>
                  </a:schemeClr>
                </a:solidFill>
                <a:latin typeface="Arial" panose="020B0604020202020204" pitchFamily="34" charset="0"/>
                <a:ea typeface="Arial" panose="020B0604020202020204" pitchFamily="34" charset="0"/>
                <a:sym typeface="+mn-ea"/>
              </a:rPr>
              <a:t>●  1 X Infrared controller</a:t>
            </a:r>
            <a:endParaRPr lang="en-US" sz="3200" dirty="0">
              <a:solidFill>
                <a:schemeClr val="accent5">
                  <a:lumMod val="75000"/>
                </a:schemeClr>
              </a:solidFill>
              <a:latin typeface="Arial" panose="020B0604020202020204" pitchFamily="34" charset="0"/>
              <a:ea typeface="Arial" panose="020B0604020202020204" pitchFamily="34" charset="0"/>
              <a:sym typeface="+mn-ea"/>
            </a:endParaRPr>
          </a:p>
        </p:txBody>
      </p:sp>
      <p:sp>
        <p:nvSpPr>
          <p:cNvPr id="26" name="任意多边形 25"/>
          <p:cNvSpPr/>
          <p:nvPr/>
        </p:nvSpPr>
        <p:spPr>
          <a:xfrm>
            <a:off x="638175" y="200215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logo"/>
          <p:cNvPicPr>
            <a:picLocks noChangeAspect="1"/>
          </p:cNvPicPr>
          <p:nvPr/>
        </p:nvPicPr>
        <p:blipFill>
          <a:blip r:embed="rId1"/>
          <a:stretch>
            <a:fillRect/>
          </a:stretch>
        </p:blipFill>
        <p:spPr>
          <a:xfrm>
            <a:off x="1616075" y="45085"/>
            <a:ext cx="1233170" cy="764540"/>
          </a:xfrm>
          <a:prstGeom prst="rect">
            <a:avLst/>
          </a:prstGeom>
        </p:spPr>
      </p:pic>
      <p:sp>
        <p:nvSpPr>
          <p:cNvPr id="3" name="矩形 2"/>
          <p:cNvSpPr/>
          <p:nvPr/>
        </p:nvSpPr>
        <p:spPr>
          <a:xfrm>
            <a:off x="691691" y="2591491"/>
            <a:ext cx="2118360" cy="521970"/>
          </a:xfrm>
          <a:prstGeom prst="rect">
            <a:avLst/>
          </a:prstGeom>
          <a:noFill/>
        </p:spPr>
        <p:txBody>
          <a:bodyPr wrap="non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Preparation </a:t>
            </a:r>
            <a:endParaRPr lang="en-US" altLang="zh-CN" sz="2800" dirty="0">
              <a:solidFill>
                <a:schemeClr val="accent5">
                  <a:lumMod val="75000"/>
                </a:schemeClr>
              </a:solidFill>
              <a:latin typeface="Arial" panose="020B0604020202020204" pitchFamily="34" charset="0"/>
              <a:ea typeface="Arial" panose="020B0604020202020204" pitchFamily="34" charset="0"/>
            </a:endParaRPr>
          </a:p>
        </p:txBody>
      </p:sp>
      <p:sp>
        <p:nvSpPr>
          <p:cNvPr id="5" name="文本框 4"/>
          <p:cNvSpPr txBox="1"/>
          <p:nvPr/>
        </p:nvSpPr>
        <p:spPr>
          <a:xfrm>
            <a:off x="3037572" y="1290888"/>
            <a:ext cx="1589405" cy="460375"/>
          </a:xfrm>
          <a:prstGeom prst="rect">
            <a:avLst/>
          </a:prstGeom>
          <a:noFill/>
        </p:spPr>
        <p:txBody>
          <a:bodyPr wrap="none" rtlCol="0">
            <a:spAutoFit/>
          </a:bodyPr>
          <a:p>
            <a:pPr algn="l"/>
            <a:r>
              <a:rPr lang="zh-CN" altLang="en-US" sz="2400" dirty="0">
                <a:solidFill>
                  <a:schemeClr val="accent5">
                    <a:lumMod val="75000"/>
                  </a:schemeClr>
                </a:solidFill>
                <a:latin typeface="Arial" panose="020B0604020202020204" pitchFamily="34" charset="0"/>
                <a:ea typeface="Arial" panose="020B0604020202020204" pitchFamily="34" charset="0"/>
              </a:rPr>
              <a:t>Hardware</a:t>
            </a:r>
            <a:r>
              <a:rPr lang="en-US" altLang="zh-CN" sz="2400" dirty="0">
                <a:solidFill>
                  <a:schemeClr val="accent5">
                    <a:lumMod val="75000"/>
                  </a:schemeClr>
                </a:solidFill>
                <a:latin typeface="Arial" panose="020B0604020202020204" pitchFamily="34" charset="0"/>
                <a:ea typeface="Arial" panose="020B0604020202020204" pitchFamily="34" charset="0"/>
              </a:rPr>
              <a:t>:</a:t>
            </a:r>
            <a:endParaRPr lang="en-US" altLang="zh-CN" sz="2400" dirty="0">
              <a:solidFill>
                <a:schemeClr val="accent5">
                  <a:lumMod val="75000"/>
                </a:schemeClr>
              </a:solidFill>
              <a:latin typeface="Arial" panose="020B0604020202020204" pitchFamily="34" charset="0"/>
              <a:ea typeface="Arial" panose="020B0604020202020204" pitchFamily="34" charset="0"/>
            </a:endParaRPr>
          </a:p>
        </p:txBody>
      </p:sp>
      <p:sp>
        <p:nvSpPr>
          <p:cNvPr id="8" name="文本框 7"/>
          <p:cNvSpPr txBox="1"/>
          <p:nvPr/>
        </p:nvSpPr>
        <p:spPr>
          <a:xfrm>
            <a:off x="2717165" y="4005580"/>
            <a:ext cx="8801735" cy="2245360"/>
          </a:xfrm>
          <a:prstGeom prst="rect">
            <a:avLst/>
          </a:prstGeom>
          <a:noFill/>
        </p:spPr>
        <p:txBody>
          <a:bodyPr wrap="square" rtlCol="0">
            <a:spAutoFit/>
          </a:bodyPr>
          <a:p>
            <a:pPr algn="l"/>
            <a:r>
              <a:rPr lang="en-US" altLang="zh-CN" sz="2400" dirty="0">
                <a:solidFill>
                  <a:schemeClr val="accent5">
                    <a:lumMod val="75000"/>
                  </a:schemeClr>
                </a:solidFill>
                <a:latin typeface="微软雅黑 Light" panose="020B0502040204020203" charset="-122"/>
                <a:ea typeface="微软雅黑 Light" panose="020B0502040204020203" charset="-122"/>
              </a:rPr>
              <a:t>      </a:t>
            </a:r>
            <a:r>
              <a:rPr sz="2400" dirty="0">
                <a:solidFill>
                  <a:schemeClr val="accent5">
                    <a:lumMod val="75000"/>
                  </a:schemeClr>
                </a:solidFill>
                <a:latin typeface="Arial" panose="020B0604020202020204" pitchFamily="34" charset="0"/>
                <a:ea typeface="Arial" panose="020B0604020202020204" pitchFamily="34" charset="0"/>
                <a:sym typeface="+mn-ea"/>
              </a:rPr>
              <a:t>Then the micro:bit is connected to the computer through USB, and the computer will pop up a U disk and click the URL in the U disk to enter the programming interface. </a:t>
            </a:r>
            <a:r>
              <a:rPr lang="en-US" sz="2400" dirty="0">
                <a:solidFill>
                  <a:schemeClr val="accent5">
                    <a:lumMod val="75000"/>
                  </a:schemeClr>
                </a:solidFill>
                <a:latin typeface="Arial" panose="020B0604020202020204" pitchFamily="34" charset="0"/>
                <a:ea typeface="Arial" panose="020B0604020202020204" pitchFamily="34" charset="0"/>
                <a:sym typeface="+mn-ea"/>
              </a:rPr>
              <a:t>Input this URL </a:t>
            </a:r>
            <a:r>
              <a:rPr lang="en-US" sz="2400" dirty="0">
                <a:solidFill>
                  <a:srgbClr val="FF0000"/>
                </a:solidFill>
                <a:latin typeface="Arial" panose="020B0604020202020204" pitchFamily="34" charset="0"/>
                <a:ea typeface="Arial" panose="020B0604020202020204" pitchFamily="34" charset="0"/>
                <a:sym typeface="+mn-ea"/>
              </a:rPr>
              <a:t>https://github.com/lzty634158/yahboom_mbit_en </a:t>
            </a:r>
            <a:r>
              <a:rPr lang="en-US" sz="2400" dirty="0">
                <a:solidFill>
                  <a:schemeClr val="accent5">
                    <a:lumMod val="75000"/>
                  </a:schemeClr>
                </a:solidFill>
                <a:latin typeface="Arial" panose="020B0604020202020204" pitchFamily="34" charset="0"/>
                <a:ea typeface="Arial" panose="020B0604020202020204" pitchFamily="34" charset="0"/>
                <a:sym typeface="+mn-ea"/>
              </a:rPr>
              <a:t>to get the package.</a:t>
            </a:r>
            <a:endParaRPr lang="en-US" sz="2400" dirty="0">
              <a:solidFill>
                <a:schemeClr val="accent5">
                  <a:lumMod val="75000"/>
                </a:schemeClr>
              </a:solidFill>
              <a:latin typeface="Arial" panose="020B0604020202020204" pitchFamily="34" charset="0"/>
              <a:ea typeface="Arial" panose="020B0604020202020204" pitchFamily="34" charset="0"/>
              <a:sym typeface="+mn-ea"/>
            </a:endParaRPr>
          </a:p>
          <a:p>
            <a:pPr algn="l"/>
            <a:endParaRPr lang="zh-CN" altLang="en-US" sz="2000" dirty="0">
              <a:solidFill>
                <a:schemeClr val="accent5">
                  <a:lumMod val="75000"/>
                </a:schemeClr>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comb dir="vert"/>
      </p:transition>
    </mc:Choice>
    <mc:Fallback>
      <p:transition spd="slow">
        <p:comb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zh-CN" sz="3200">
                <a:solidFill>
                  <a:schemeClr val="bg1"/>
                </a:solidFill>
                <a:latin typeface="Arial" panose="020B0604020202020204" pitchFamily="34" charset="0"/>
                <a:ea typeface="Arial" panose="020B0604020202020204" pitchFamily="34" charset="0"/>
                <a:sym typeface="+mn-ea"/>
              </a:rPr>
              <a:t> robot entry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10600030101010101" charset="-128"/>
              </a:rPr>
              <a:t>                                </a:t>
            </a:r>
            <a:endParaRPr lang="zh-CN" altLang="en-US" sz="2800" u="sng">
              <a:latin typeface="icomoon" charset="0"/>
              <a:ea typeface="Yu Gothic UI Semibold" panose="02010600030101010101"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6" name="文本框 5"/>
          <p:cNvSpPr txBox="1"/>
          <p:nvPr/>
        </p:nvSpPr>
        <p:spPr>
          <a:xfrm>
            <a:off x="613410" y="628650"/>
            <a:ext cx="1115060" cy="521970"/>
          </a:xfrm>
          <a:prstGeom prst="rect">
            <a:avLst/>
          </a:prstGeom>
          <a:noFill/>
        </p:spPr>
        <p:txBody>
          <a:bodyPr wrap="none" rtlCol="0" anchor="t">
            <a:spAutoFit/>
          </a:bodyPr>
          <a:p>
            <a:r>
              <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rPr>
              <a:t>Part 2</a:t>
            </a:r>
            <a:endPar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endParaRPr>
          </a:p>
        </p:txBody>
      </p:sp>
      <p:sp>
        <p:nvSpPr>
          <p:cNvPr id="26" name="任意多边形 25"/>
          <p:cNvSpPr/>
          <p:nvPr/>
        </p:nvSpPr>
        <p:spPr>
          <a:xfrm>
            <a:off x="75565" y="1835150"/>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 name="图片 2" descr="logo"/>
          <p:cNvPicPr>
            <a:picLocks noChangeAspect="1"/>
          </p:cNvPicPr>
          <p:nvPr/>
        </p:nvPicPr>
        <p:blipFill>
          <a:blip r:embed="rId1"/>
          <a:stretch>
            <a:fillRect/>
          </a:stretch>
        </p:blipFill>
        <p:spPr>
          <a:xfrm>
            <a:off x="1624330" y="45085"/>
            <a:ext cx="1233170" cy="764540"/>
          </a:xfrm>
          <a:prstGeom prst="rect">
            <a:avLst/>
          </a:prstGeom>
        </p:spPr>
      </p:pic>
      <p:sp>
        <p:nvSpPr>
          <p:cNvPr id="5" name="矩形 4"/>
          <p:cNvSpPr/>
          <p:nvPr/>
        </p:nvSpPr>
        <p:spPr>
          <a:xfrm>
            <a:off x="162498" y="2263367"/>
            <a:ext cx="2311400" cy="1383665"/>
          </a:xfrm>
          <a:prstGeom prst="rect">
            <a:avLst/>
          </a:prstGeom>
          <a:noFill/>
        </p:spPr>
        <p:txBody>
          <a:bodyPr wrap="squar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Search for blocks</a:t>
            </a:r>
            <a:endParaRPr lang="en-US" altLang="zh-CN" sz="2800" dirty="0">
              <a:solidFill>
                <a:schemeClr val="accent5">
                  <a:lumMod val="75000"/>
                </a:schemeClr>
              </a:solidFill>
              <a:latin typeface="Arial" panose="020B0604020202020204" pitchFamily="34" charset="0"/>
              <a:ea typeface="Arial" panose="020B0604020202020204" pitchFamily="34" charset="0"/>
            </a:endParaRPr>
          </a:p>
          <a:p>
            <a:endParaRPr lang="zh-CN" altLang="en-US" sz="2800" dirty="0">
              <a:solidFill>
                <a:schemeClr val="accent5">
                  <a:lumMod val="75000"/>
                </a:schemeClr>
              </a:solidFill>
              <a:latin typeface="Arial" panose="020B0604020202020204" pitchFamily="34" charset="0"/>
              <a:ea typeface="Arial" panose="020B0604020202020204" pitchFamily="34" charset="0"/>
            </a:endParaRPr>
          </a:p>
        </p:txBody>
      </p:sp>
      <p:pic>
        <p:nvPicPr>
          <p:cNvPr id="4" name="图片 3"/>
          <p:cNvPicPr>
            <a:picLocks noChangeAspect="1"/>
          </p:cNvPicPr>
          <p:nvPr/>
        </p:nvPicPr>
        <p:blipFill>
          <a:blip r:embed="rId2"/>
          <a:stretch>
            <a:fillRect/>
          </a:stretch>
        </p:blipFill>
        <p:spPr>
          <a:xfrm>
            <a:off x="4596130" y="808990"/>
            <a:ext cx="3860800" cy="53155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zoom/>
      </p:transition>
    </mc:Choice>
    <mc:Fallback>
      <p:transition spd="slow">
        <p:zo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zh-CN" sz="3200">
                <a:solidFill>
                  <a:schemeClr val="bg1"/>
                </a:solidFill>
                <a:latin typeface="Arial" panose="020B0604020202020204" pitchFamily="34" charset="0"/>
                <a:ea typeface="Arial" panose="020B0604020202020204" pitchFamily="34" charset="0"/>
                <a:sym typeface="+mn-ea"/>
              </a:rPr>
              <a:t> robot entry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10600030101010101" charset="-128"/>
              </a:rPr>
              <a:t>                                </a:t>
            </a:r>
            <a:endParaRPr lang="zh-CN" altLang="en-US" sz="2800" u="sng">
              <a:latin typeface="icomoon" charset="0"/>
              <a:ea typeface="Yu Gothic UI Semibold" panose="02010600030101010101"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rPr>
              <a:t>Part 3</a:t>
            </a:r>
            <a:endPar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endParaRPr>
          </a:p>
        </p:txBody>
      </p:sp>
      <p:sp>
        <p:nvSpPr>
          <p:cNvPr id="26" name="任意多边形 25"/>
          <p:cNvSpPr/>
          <p:nvPr/>
        </p:nvSpPr>
        <p:spPr>
          <a:xfrm>
            <a:off x="518795" y="185229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 name="图片 2" descr="logo"/>
          <p:cNvPicPr>
            <a:picLocks noChangeAspect="1"/>
          </p:cNvPicPr>
          <p:nvPr/>
        </p:nvPicPr>
        <p:blipFill>
          <a:blip r:embed="rId1"/>
          <a:stretch>
            <a:fillRect/>
          </a:stretch>
        </p:blipFill>
        <p:spPr>
          <a:xfrm>
            <a:off x="1624330" y="45085"/>
            <a:ext cx="1233170" cy="764540"/>
          </a:xfrm>
          <a:prstGeom prst="rect">
            <a:avLst/>
          </a:prstGeom>
        </p:spPr>
      </p:pic>
      <p:sp>
        <p:nvSpPr>
          <p:cNvPr id="5" name="矩形 4"/>
          <p:cNvSpPr/>
          <p:nvPr/>
        </p:nvSpPr>
        <p:spPr>
          <a:xfrm>
            <a:off x="613348" y="2262732"/>
            <a:ext cx="2311400" cy="1383665"/>
          </a:xfrm>
          <a:prstGeom prst="rect">
            <a:avLst/>
          </a:prstGeom>
          <a:noFill/>
        </p:spPr>
        <p:txBody>
          <a:bodyPr wrap="squar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Search for blocks</a:t>
            </a:r>
            <a:endParaRPr lang="en-US" altLang="zh-CN" sz="2800" dirty="0">
              <a:solidFill>
                <a:schemeClr val="accent5">
                  <a:lumMod val="75000"/>
                </a:schemeClr>
              </a:solidFill>
              <a:latin typeface="Arial" panose="020B0604020202020204" pitchFamily="34" charset="0"/>
              <a:ea typeface="Arial" panose="020B0604020202020204" pitchFamily="34" charset="0"/>
            </a:endParaRPr>
          </a:p>
          <a:p>
            <a:endParaRPr lang="zh-CN" altLang="en-US" sz="2800" dirty="0">
              <a:solidFill>
                <a:schemeClr val="accent5">
                  <a:lumMod val="75000"/>
                </a:schemeClr>
              </a:solidFill>
              <a:latin typeface="Arial" panose="020B0604020202020204" pitchFamily="34" charset="0"/>
              <a:ea typeface="Arial" panose="020B0604020202020204" pitchFamily="34" charset="0"/>
            </a:endParaRPr>
          </a:p>
        </p:txBody>
      </p:sp>
      <p:pic>
        <p:nvPicPr>
          <p:cNvPr id="2" name="图片 1" descr="11_1_副本"/>
          <p:cNvPicPr>
            <a:picLocks noChangeAspect="1"/>
          </p:cNvPicPr>
          <p:nvPr/>
        </p:nvPicPr>
        <p:blipFill>
          <a:blip r:embed="rId2"/>
          <a:stretch>
            <a:fillRect/>
          </a:stretch>
        </p:blipFill>
        <p:spPr>
          <a:xfrm>
            <a:off x="4584065" y="809625"/>
            <a:ext cx="3834765" cy="52781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hecker/>
      </p:transition>
    </mc:Choice>
    <mc:Fallback>
      <p:transition spd="slow">
        <p:checke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zh-CN" sz="3200">
                <a:solidFill>
                  <a:schemeClr val="bg1"/>
                </a:solidFill>
                <a:latin typeface="Arial" panose="020B0604020202020204" pitchFamily="34" charset="0"/>
                <a:ea typeface="Arial" panose="020B0604020202020204" pitchFamily="34" charset="0"/>
                <a:sym typeface="+mn-ea"/>
              </a:rPr>
              <a:t> robot entry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10600030101010101" charset="-128"/>
              </a:rPr>
              <a:t>                                </a:t>
            </a:r>
            <a:endParaRPr lang="zh-CN" altLang="en-US" sz="2800" u="sng">
              <a:latin typeface="icomoon" charset="0"/>
              <a:ea typeface="Yu Gothic UI Semibold" panose="02010600030101010101"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rPr>
              <a:t>Part 3</a:t>
            </a:r>
            <a:endPar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endParaRPr>
          </a:p>
        </p:txBody>
      </p:sp>
      <p:sp>
        <p:nvSpPr>
          <p:cNvPr id="26" name="任意多边形 25"/>
          <p:cNvSpPr/>
          <p:nvPr/>
        </p:nvSpPr>
        <p:spPr>
          <a:xfrm>
            <a:off x="518795" y="185229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 name="图片 2" descr="logo"/>
          <p:cNvPicPr>
            <a:picLocks noChangeAspect="1"/>
          </p:cNvPicPr>
          <p:nvPr/>
        </p:nvPicPr>
        <p:blipFill>
          <a:blip r:embed="rId1"/>
          <a:stretch>
            <a:fillRect/>
          </a:stretch>
        </p:blipFill>
        <p:spPr>
          <a:xfrm>
            <a:off x="1624330" y="45085"/>
            <a:ext cx="1233170" cy="764540"/>
          </a:xfrm>
          <a:prstGeom prst="rect">
            <a:avLst/>
          </a:prstGeom>
        </p:spPr>
      </p:pic>
      <p:sp>
        <p:nvSpPr>
          <p:cNvPr id="5" name="矩形 4"/>
          <p:cNvSpPr/>
          <p:nvPr/>
        </p:nvSpPr>
        <p:spPr>
          <a:xfrm>
            <a:off x="613348" y="2311627"/>
            <a:ext cx="2311400" cy="1383665"/>
          </a:xfrm>
          <a:prstGeom prst="rect">
            <a:avLst/>
          </a:prstGeom>
          <a:noFill/>
        </p:spPr>
        <p:txBody>
          <a:bodyPr wrap="squar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Search for blocks</a:t>
            </a:r>
            <a:endParaRPr lang="en-US" altLang="zh-CN" sz="2800" dirty="0">
              <a:solidFill>
                <a:schemeClr val="accent5">
                  <a:lumMod val="75000"/>
                </a:schemeClr>
              </a:solidFill>
              <a:latin typeface="Arial" panose="020B0604020202020204" pitchFamily="34" charset="0"/>
              <a:ea typeface="Arial" panose="020B0604020202020204" pitchFamily="34" charset="0"/>
            </a:endParaRPr>
          </a:p>
          <a:p>
            <a:endParaRPr lang="zh-CN" altLang="en-US" sz="2800" dirty="0">
              <a:solidFill>
                <a:schemeClr val="accent5">
                  <a:lumMod val="75000"/>
                </a:schemeClr>
              </a:solidFill>
              <a:latin typeface="Arial" panose="020B0604020202020204" pitchFamily="34" charset="0"/>
              <a:ea typeface="Arial" panose="020B0604020202020204" pitchFamily="34" charset="0"/>
            </a:endParaRPr>
          </a:p>
        </p:txBody>
      </p:sp>
      <p:pic>
        <p:nvPicPr>
          <p:cNvPr id="4" name="图片 3"/>
          <p:cNvPicPr>
            <a:picLocks noChangeAspect="1"/>
          </p:cNvPicPr>
          <p:nvPr/>
        </p:nvPicPr>
        <p:blipFill>
          <a:blip r:embed="rId2"/>
          <a:stretch>
            <a:fillRect/>
          </a:stretch>
        </p:blipFill>
        <p:spPr>
          <a:xfrm>
            <a:off x="4117975" y="867410"/>
            <a:ext cx="5327015" cy="52882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hecker dir="vert"/>
      </p:transition>
    </mc:Choice>
    <mc:Fallback>
      <p:transition spd="slow">
        <p:checker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zh-CN" sz="3200">
                <a:solidFill>
                  <a:schemeClr val="bg1"/>
                </a:solidFill>
                <a:latin typeface="Arial" panose="020B0604020202020204" pitchFamily="34" charset="0"/>
                <a:ea typeface="Arial" panose="020B0604020202020204" pitchFamily="34" charset="0"/>
                <a:sym typeface="+mn-ea"/>
              </a:rPr>
              <a:t> robot entry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10600030101010101" charset="-128"/>
              </a:rPr>
              <a:t>                                </a:t>
            </a:r>
            <a:endParaRPr lang="zh-CN" altLang="en-US" sz="2800" u="sng">
              <a:latin typeface="icomoon" charset="0"/>
              <a:ea typeface="Yu Gothic UI Semibold" panose="02010600030101010101"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rPr>
              <a:t>Part 3</a:t>
            </a:r>
            <a:endPar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endParaRPr>
          </a:p>
        </p:txBody>
      </p:sp>
      <p:sp>
        <p:nvSpPr>
          <p:cNvPr id="26" name="任意多边形 25"/>
          <p:cNvSpPr/>
          <p:nvPr/>
        </p:nvSpPr>
        <p:spPr>
          <a:xfrm>
            <a:off x="518795" y="185229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 name="图片 2" descr="logo"/>
          <p:cNvPicPr>
            <a:picLocks noChangeAspect="1"/>
          </p:cNvPicPr>
          <p:nvPr/>
        </p:nvPicPr>
        <p:blipFill>
          <a:blip r:embed="rId1"/>
          <a:stretch>
            <a:fillRect/>
          </a:stretch>
        </p:blipFill>
        <p:spPr>
          <a:xfrm>
            <a:off x="1624330" y="45085"/>
            <a:ext cx="1233170" cy="764540"/>
          </a:xfrm>
          <a:prstGeom prst="rect">
            <a:avLst/>
          </a:prstGeom>
        </p:spPr>
      </p:pic>
      <p:sp>
        <p:nvSpPr>
          <p:cNvPr id="5" name="矩形 4"/>
          <p:cNvSpPr/>
          <p:nvPr/>
        </p:nvSpPr>
        <p:spPr>
          <a:xfrm>
            <a:off x="613348" y="2283052"/>
            <a:ext cx="2311400" cy="1383665"/>
          </a:xfrm>
          <a:prstGeom prst="rect">
            <a:avLst/>
          </a:prstGeom>
          <a:noFill/>
        </p:spPr>
        <p:txBody>
          <a:bodyPr wrap="squar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Search for blocks</a:t>
            </a:r>
            <a:endParaRPr lang="en-US" altLang="zh-CN" sz="2800" dirty="0">
              <a:solidFill>
                <a:schemeClr val="accent5">
                  <a:lumMod val="75000"/>
                </a:schemeClr>
              </a:solidFill>
              <a:latin typeface="Arial" panose="020B0604020202020204" pitchFamily="34" charset="0"/>
              <a:ea typeface="Arial" panose="020B0604020202020204" pitchFamily="34" charset="0"/>
            </a:endParaRPr>
          </a:p>
          <a:p>
            <a:endParaRPr lang="zh-CN" altLang="en-US" sz="2800" dirty="0">
              <a:solidFill>
                <a:schemeClr val="accent5">
                  <a:lumMod val="75000"/>
                </a:schemeClr>
              </a:solidFill>
              <a:latin typeface="Arial" panose="020B0604020202020204" pitchFamily="34" charset="0"/>
              <a:ea typeface="Arial" panose="020B0604020202020204" pitchFamily="34" charset="0"/>
            </a:endParaRPr>
          </a:p>
        </p:txBody>
      </p:sp>
      <p:pic>
        <p:nvPicPr>
          <p:cNvPr id="7" name="图片 6"/>
          <p:cNvPicPr>
            <a:picLocks noChangeAspect="1"/>
          </p:cNvPicPr>
          <p:nvPr/>
        </p:nvPicPr>
        <p:blipFill>
          <a:blip r:embed="rId2"/>
          <a:stretch>
            <a:fillRect/>
          </a:stretch>
        </p:blipFill>
        <p:spPr>
          <a:xfrm>
            <a:off x="2788285" y="1291590"/>
            <a:ext cx="4034155" cy="4274820"/>
          </a:xfrm>
          <a:prstGeom prst="rect">
            <a:avLst/>
          </a:prstGeom>
        </p:spPr>
      </p:pic>
      <p:pic>
        <p:nvPicPr>
          <p:cNvPr id="8" name="图片 7"/>
          <p:cNvPicPr>
            <a:picLocks noChangeAspect="1"/>
          </p:cNvPicPr>
          <p:nvPr/>
        </p:nvPicPr>
        <p:blipFill>
          <a:blip r:embed="rId3"/>
          <a:stretch>
            <a:fillRect/>
          </a:stretch>
        </p:blipFill>
        <p:spPr>
          <a:xfrm>
            <a:off x="7012940" y="1471295"/>
            <a:ext cx="4485005" cy="39160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omb/>
      </p:transition>
    </mc:Choice>
    <mc:Fallback>
      <p:transition spd="slow">
        <p:comb/>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zh-CN" sz="3200">
                <a:solidFill>
                  <a:schemeClr val="bg1"/>
                </a:solidFill>
                <a:latin typeface="Arial" panose="020B0604020202020204" pitchFamily="34" charset="0"/>
                <a:ea typeface="Arial" panose="020B0604020202020204" pitchFamily="34" charset="0"/>
                <a:sym typeface="+mn-ea"/>
              </a:rPr>
              <a:t> robot entry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10600030101010101" charset="-128"/>
              </a:rPr>
              <a:t>                                </a:t>
            </a:r>
            <a:endParaRPr lang="zh-CN" altLang="en-US" sz="2800" u="sng">
              <a:latin typeface="icomoon" charset="0"/>
              <a:ea typeface="Yu Gothic UI Semibold" panose="02010600030101010101" charset="-128"/>
            </a:endParaRPr>
          </a:p>
        </p:txBody>
      </p:sp>
      <p:pic>
        <p:nvPicPr>
          <p:cNvPr id="3" name="图片 2" descr="logo"/>
          <p:cNvPicPr>
            <a:picLocks noChangeAspect="1"/>
          </p:cNvPicPr>
          <p:nvPr/>
        </p:nvPicPr>
        <p:blipFill>
          <a:blip r:embed="rId1"/>
          <a:stretch>
            <a:fillRect/>
          </a:stretch>
        </p:blipFill>
        <p:spPr>
          <a:xfrm>
            <a:off x="1624330" y="45085"/>
            <a:ext cx="1233170" cy="764540"/>
          </a:xfrm>
          <a:prstGeom prst="rect">
            <a:avLst/>
          </a:prstGeom>
        </p:spPr>
      </p:pic>
      <p:sp>
        <p:nvSpPr>
          <p:cNvPr id="6" name="文本框 5"/>
          <p:cNvSpPr txBox="1"/>
          <p:nvPr/>
        </p:nvSpPr>
        <p:spPr>
          <a:xfrm>
            <a:off x="553720" y="628650"/>
            <a:ext cx="1111885" cy="521970"/>
          </a:xfrm>
          <a:prstGeom prst="rect">
            <a:avLst/>
          </a:prstGeom>
          <a:noFill/>
        </p:spPr>
        <p:txBody>
          <a:bodyPr wrap="none" rtlCol="0" anchor="t">
            <a:spAutoFit/>
          </a:bodyPr>
          <a:p>
            <a:r>
              <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rPr>
              <a:t>Part 4</a:t>
            </a:r>
            <a:endPar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endParaRPr>
          </a:p>
        </p:txBody>
      </p:sp>
      <p:sp>
        <p:nvSpPr>
          <p:cNvPr id="26" name="任意多边形 25"/>
          <p:cNvSpPr/>
          <p:nvPr/>
        </p:nvSpPr>
        <p:spPr>
          <a:xfrm>
            <a:off x="650240" y="2073910"/>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7" name="矩形 6"/>
          <p:cNvSpPr/>
          <p:nvPr/>
        </p:nvSpPr>
        <p:spPr>
          <a:xfrm>
            <a:off x="853378" y="2476727"/>
            <a:ext cx="2076450" cy="953135"/>
          </a:xfrm>
          <a:prstGeom prst="rect">
            <a:avLst/>
          </a:prstGeom>
          <a:noFill/>
        </p:spPr>
        <p:txBody>
          <a:bodyPr wrap="squar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Combine blocks</a:t>
            </a:r>
            <a:endParaRPr lang="en-US" altLang="zh-CN" sz="2800" dirty="0">
              <a:solidFill>
                <a:schemeClr val="accent5">
                  <a:lumMod val="75000"/>
                </a:schemeClr>
              </a:solidFill>
              <a:latin typeface="Arial" panose="020B0604020202020204" pitchFamily="34" charset="0"/>
              <a:ea typeface="Arial" panose="020B0604020202020204" pitchFamily="34" charset="0"/>
            </a:endParaRPr>
          </a:p>
        </p:txBody>
      </p:sp>
      <p:pic>
        <p:nvPicPr>
          <p:cNvPr id="4" name="图片 3"/>
          <p:cNvPicPr>
            <a:picLocks noChangeAspect="1"/>
          </p:cNvPicPr>
          <p:nvPr/>
        </p:nvPicPr>
        <p:blipFill>
          <a:blip r:embed="rId2"/>
          <a:stretch>
            <a:fillRect/>
          </a:stretch>
        </p:blipFill>
        <p:spPr>
          <a:xfrm>
            <a:off x="3023870" y="810260"/>
            <a:ext cx="7910195" cy="52768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omb dir="vert"/>
      </p:transition>
    </mc:Choice>
    <mc:Fallback>
      <p:transition spd="slow">
        <p:comb dir="vert"/>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卡通">
      <a:majorFont>
        <a:latin typeface="方正卡通简体"/>
        <a:ea typeface="方正喵呜体"/>
        <a:cs typeface=""/>
      </a:majorFont>
      <a:minorFont>
        <a:latin typeface="方正卡通简体"/>
        <a:ea typeface="方正卡通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3160</Words>
  <Application>WPS 演示</Application>
  <PresentationFormat>自定义</PresentationFormat>
  <Paragraphs>136</Paragraphs>
  <Slides>11</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11</vt:i4>
      </vt:variant>
    </vt:vector>
  </HeadingPairs>
  <TitlesOfParts>
    <vt:vector size="25" baseType="lpstr">
      <vt:lpstr>Arial</vt:lpstr>
      <vt:lpstr>宋体</vt:lpstr>
      <vt:lpstr>Wingdings</vt:lpstr>
      <vt:lpstr>icomoon</vt:lpstr>
      <vt:lpstr>Yu Gothic UI Semibold</vt:lpstr>
      <vt:lpstr>微软雅黑 Light</vt:lpstr>
      <vt:lpstr>方正卡通简体</vt:lpstr>
      <vt:lpstr>微软雅黑</vt:lpstr>
      <vt:lpstr/>
      <vt:lpstr>Arial Unicode MS</vt:lpstr>
      <vt:lpstr>方正喵呜体</vt:lpstr>
      <vt:lpstr>Calibri</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creator>PPTS</dc:creator>
  <cp:keywords>PPTS</cp:keywords>
  <dc:description>PPTS</dc:description>
  <dc:subject>PPTS</dc:subject>
  <cp:category>PPTS</cp:category>
  <cp:lastModifiedBy>Administrator</cp:lastModifiedBy>
  <cp:revision>128</cp:revision>
  <dcterms:created xsi:type="dcterms:W3CDTF">2014-02-21T16:31:00Z</dcterms:created>
  <dcterms:modified xsi:type="dcterms:W3CDTF">2018-04-10T09:57:17Z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