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3"/>
    <p:sldId id="285" r:id="rId4"/>
    <p:sldId id="264" r:id="rId5"/>
    <p:sldId id="286" r:id="rId6"/>
    <p:sldId id="268" r:id="rId7"/>
    <p:sldId id="277" r:id="rId8"/>
    <p:sldId id="269" r:id="rId9"/>
    <p:sldId id="280" r:id="rId10"/>
    <p:sldId id="281" r:id="rId11"/>
    <p:sldId id="283" r:id="rId12"/>
    <p:sldId id="287" r:id="rId13"/>
  </p:sldIdLst>
  <p:sldSz cx="12192000" cy="6858000"/>
  <p:notesSz cx="6858000" cy="9144000"/>
  <p:embeddedFontLst>
    <p:embeddedFont>
      <p:font typeface="icomoon" charset="0"/>
      <p:regular r:id="rId19"/>
    </p:embeddedFont>
    <p:embeddedFont>
      <p:font typeface="Yu Gothic UI Semibold" panose="02010600030101010101" charset="-128"/>
      <p:regular r:id="rId20"/>
    </p:embeddedFont>
    <p:embeddedFont>
      <p:font typeface="微软雅黑 Light" panose="020B0502040204020203" charset="-122"/>
      <p:regular r:id="rId21"/>
    </p:embeddedFont>
    <p:embeddedFont>
      <p:font typeface="方正卡通简体" panose="02010600030101010101" charset="0"/>
      <p:regular r:id="rId22"/>
    </p:embeddedFont>
    <p:embeddedFont>
      <p:font typeface="方正喵呜体" panose="02010600010101010101" charset="0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B6B4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074"/>
        <p:guide pos="39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slide" Target="slide5.xml"/><Relationship Id="rId5" Type="http://schemas.openxmlformats.org/officeDocument/2006/relationships/slide" Target="slide1.xml"/><Relationship Id="rId4" Type="http://schemas.openxmlformats.org/officeDocument/2006/relationships/slide" Target="slide3.xml"/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Lesson 2</a:t>
            </a:r>
            <a:endParaRPr 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4040" y="3094990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a</a:t>
            </a:r>
            <a:r>
              <a:rPr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dvanced lesson </a:t>
            </a:r>
            <a:r>
              <a:rPr 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2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“Craftsman music”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panose="02010600030101010101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440" y="-31750"/>
            <a:ext cx="1425575" cy="8839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0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0380" y="1150620"/>
            <a:ext cx="722249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altLang="zh-CN" sz="2000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We turn the numbers in the score into blocks in our program. I have tried many times that the blocks in this song are the best.</a:t>
            </a:r>
            <a:endParaRPr altLang="zh-CN" sz="2000"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7705" y="1857375"/>
            <a:ext cx="74015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1       2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altLang="zh-CN" sz="2800" b="1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61335" y="3731895"/>
            <a:ext cx="72015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watching the tone, let's get to know the beat again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If the number underlines the underline, we set its beat to be 1/2; if there is a horizontal bar behind the number, we set its beat to 2; if only a single number, the beat is 1; if the song does not hear the pause, we can also put a 1 /16 beat in the middle as a pause.</a:t>
            </a:r>
            <a:endParaRPr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0416" y="2750241"/>
            <a:ext cx="20783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Music score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35" y="2379345"/>
            <a:ext cx="7266940" cy="400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55" y="3064510"/>
            <a:ext cx="4142740" cy="381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0" y="5208270"/>
            <a:ext cx="5819140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700"/>
            <a:ext cx="1425575" cy="8839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35785" y="2463165"/>
            <a:ext cx="7025248" cy="368476"/>
            <a:chOff x="1459489" y="1292335"/>
            <a:chExt cx="6307933" cy="368284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176730" y="1292346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86372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6732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1580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  <a:hlinkClick r:id="rId4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85614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5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13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21541" y="2463341"/>
            <a:ext cx="869868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5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23802" y="2925554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Music score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027045" y="4944110"/>
            <a:ext cx="79654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zh-CN" altLang="en-US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you download the program, you can hear the robot's buzzer play the music we've written, the painter. And there is a note pattern on the micro:bit dot matrix. 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As long as we search for music from the Internet, we can compose other songs.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40" y="895985"/>
            <a:ext cx="5441950" cy="39712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3562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60" y="829310"/>
            <a:ext cx="6333490" cy="5200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80" y="871855"/>
            <a:ext cx="4790440" cy="5114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30" y="925195"/>
            <a:ext cx="4117340" cy="50476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580" y="867410"/>
            <a:ext cx="3928745" cy="5163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30" y="1337945"/>
            <a:ext cx="4409440" cy="3999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670" y="1150620"/>
            <a:ext cx="4466590" cy="449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50178" y="207413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14048" y="5397930"/>
              <a:ext cx="207835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Music score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5" name="图片 4" descr="2_1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95" y="1233170"/>
            <a:ext cx="6468110" cy="4391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2828</Words>
  <Application>WPS 演示</Application>
  <PresentationFormat>自定义</PresentationFormat>
  <Paragraphs>129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icomoon</vt:lpstr>
      <vt:lpstr>Yu Gothic UI Semibold</vt:lpstr>
      <vt:lpstr>微软雅黑 Light</vt:lpstr>
      <vt:lpstr>方正卡通简体</vt:lpstr>
      <vt:lpstr>微软雅黑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92</cp:revision>
  <dcterms:created xsi:type="dcterms:W3CDTF">2014-02-21T16:31:00Z</dcterms:created>
  <dcterms:modified xsi:type="dcterms:W3CDTF">2018-04-07T08:44:29Z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