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83" r:id="rId4"/>
    <p:sldId id="264" r:id="rId5"/>
    <p:sldId id="284" r:id="rId6"/>
    <p:sldId id="285" r:id="rId7"/>
    <p:sldId id="287" r:id="rId8"/>
    <p:sldId id="280" r:id="rId9"/>
    <p:sldId id="269" r:id="rId10"/>
    <p:sldId id="286" r:id="rId11"/>
  </p:sldIdLst>
  <p:sldSz cx="12192000" cy="6858000"/>
  <p:notesSz cx="6858000" cy="9144000"/>
  <p:embeddedFontLst>
    <p:embeddedFont>
      <p:font typeface="icomoon" charset="0"/>
      <p:regular r:id="rId17"/>
    </p:embeddedFont>
    <p:embeddedFont>
      <p:font typeface="Yu Gothic UI Semibold" panose="020B0700000000000000" charset="-128"/>
      <p:bold r:id="rId18"/>
    </p:embeddedFont>
    <p:embeddedFont>
      <p:font typeface="微软雅黑 Light" panose="020B0502040204020203" charset="-122"/>
      <p:regular r:id="rId19"/>
    </p:embeddedFont>
    <p:embeddedFont>
      <p:font typeface="方正卡通简体" panose="03000509000000000000" charset="0"/>
      <p:regular r:id="rId20"/>
    </p:embeddedFont>
    <p:embeddedFont>
      <p:font typeface="方正喵呜体" panose="02010600010101010101" charset="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9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4</a:t>
            </a:r>
            <a:endParaRPr 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3753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4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“Colorful car light”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06725" y="5231765"/>
            <a:ext cx="820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you have downloaded the program, you can see a smile on the car's dot matrix, and the color cycle of the seven colored lights constantly changes, and the children do it together to see the effect.</a:t>
            </a:r>
            <a:endParaRPr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70" y="890270"/>
            <a:ext cx="2148840" cy="2040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75" y="890270"/>
            <a:ext cx="2188210" cy="2040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945" y="890270"/>
            <a:ext cx="2099310" cy="2049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70" y="3112135"/>
            <a:ext cx="2148840" cy="20326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075" y="3112135"/>
            <a:ext cx="2188210" cy="1948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6945" y="3088005"/>
            <a:ext cx="2032635" cy="1997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1530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867410"/>
            <a:ext cx="4401185" cy="529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9257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20" y="891540"/>
            <a:ext cx="6724015" cy="521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15" y="897255"/>
            <a:ext cx="4752340" cy="5200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876935"/>
            <a:ext cx="4949190" cy="5257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"/>
      </p:transition>
    </mc:Choice>
    <mc:Fallback>
      <p:transition spd="slow">
        <p:cover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1995</Words>
  <Application>WPS 演示</Application>
  <PresentationFormat>自定义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82</cp:revision>
  <dcterms:created xsi:type="dcterms:W3CDTF">2014-02-21T16:31:00Z</dcterms:created>
  <dcterms:modified xsi:type="dcterms:W3CDTF">2018-04-07T06:30:56Z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