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86" r:id="rId4"/>
    <p:sldId id="264" r:id="rId5"/>
    <p:sldId id="287" r:id="rId6"/>
    <p:sldId id="268" r:id="rId7"/>
    <p:sldId id="277" r:id="rId8"/>
    <p:sldId id="280" r:id="rId9"/>
    <p:sldId id="283" r:id="rId10"/>
    <p:sldId id="269" r:id="rId11"/>
    <p:sldId id="288" r:id="rId12"/>
  </p:sldIdLst>
  <p:sldSz cx="12192000" cy="6858000"/>
  <p:notesSz cx="6858000" cy="9144000"/>
  <p:embeddedFontLst>
    <p:embeddedFont>
      <p:font typeface="icomoon" charset="0"/>
      <p:regular r:id="rId18"/>
    </p:embeddedFont>
    <p:embeddedFont>
      <p:font typeface="Yu Gothic UI Semibold" panose="02010600030101010101" charset="-128"/>
      <p:regular r:id="rId19"/>
    </p:embeddedFont>
    <p:embeddedFont>
      <p:font typeface="方正卡通简体" panose="03000509000000000000" charset="0"/>
      <p:regular r:id="rId20"/>
    </p:embeddedFont>
    <p:embeddedFont>
      <p:font typeface="方正喵呜体" panose="02010600010101010101" charset="0"/>
      <p:regular r:id="rId21"/>
    </p:embeddedFont>
    <p:embeddedFont>
      <p:font typeface="Calibri" panose="020F0502020204030204" charset="0"/>
      <p:regular r:id="rId22"/>
      <p:bold r:id="rId23"/>
      <p:italic r:id="rId24"/>
      <p:boldItalic r:id="rId25"/>
    </p:embeddedFont>
    <p:embeddedFont>
      <p:font typeface="微软雅黑 Light" panose="020B0502040204020203" charset="-122"/>
      <p:regular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slide" Target="slide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5</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 </a:t>
            </a:r>
            <a:r>
              <a:rPr lang="zh-CN" altLang="en-US"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5</a:t>
            </a:r>
            <a:r>
              <a:rPr lang="en-US"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“Full light control”</a:t>
            </a:r>
            <a:endParaRPr lang="en-US" sz="28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6500" y="2463165"/>
            <a:ext cx="7237974" cy="388631"/>
            <a:chOff x="1459489" y="1292335"/>
            <a:chExt cx="6498938" cy="388428"/>
          </a:xfrm>
        </p:grpSpPr>
        <p:sp>
          <p:nvSpPr>
            <p:cNvPr id="18" name="文本框 17"/>
            <p:cNvSpPr txBox="1"/>
            <p:nvPr/>
          </p:nvSpPr>
          <p:spPr>
            <a:xfrm>
              <a:off x="1459489"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2037447"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425715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endParaRPr>
          </a:p>
        </p:txBody>
      </p:sp>
      <p:sp>
        <p:nvSpPr>
          <p:cNvPr id="11" name="文本框 10"/>
          <p:cNvSpPr txBox="1"/>
          <p:nvPr/>
        </p:nvSpPr>
        <p:spPr>
          <a:xfrm>
            <a:off x="6199989"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8375722"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3004185" y="4966335"/>
            <a:ext cx="8206740" cy="92202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zh-CN" altLang="en-US">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you have downloaded the program, you can see a smile on the car's dot matrix, and all the seven color flow lights are lit up. Now, the light is lit up with purple, and the children can choose to light the other colors in the program.</a:t>
            </a:r>
            <a:endParaRPr lang="zh-CN" altLang="en-US">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4" name="图片 3"/>
          <p:cNvPicPr>
            <a:picLocks noChangeAspect="1"/>
          </p:cNvPicPr>
          <p:nvPr/>
        </p:nvPicPr>
        <p:blipFill>
          <a:blip r:embed="rId2"/>
          <a:stretch>
            <a:fillRect/>
          </a:stretch>
        </p:blipFill>
        <p:spPr>
          <a:xfrm>
            <a:off x="4465955" y="926465"/>
            <a:ext cx="4537710" cy="3949065"/>
          </a:xfrm>
          <a:prstGeom prst="rect">
            <a:avLst/>
          </a:prstGeom>
        </p:spPr>
      </p:pic>
      <p:sp>
        <p:nvSpPr>
          <p:cNvPr id="3" name="矩形 2"/>
          <p:cNvSpPr/>
          <p:nvPr/>
        </p:nvSpPr>
        <p:spPr>
          <a:xfrm>
            <a:off x="103562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3672205" y="901065"/>
            <a:ext cx="4847590" cy="5171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4069715" y="900430"/>
            <a:ext cx="5307330" cy="5191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矩形 1"/>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4228465" y="908685"/>
            <a:ext cx="5424170" cy="5217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4234180" y="909955"/>
            <a:ext cx="5480050" cy="5194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d"/>
      </p:transition>
    </mc:Choice>
    <mc:Fallback>
      <p:transition spd="slow">
        <p:cover dir="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00" name="文本框 99"/>
          <p:cNvSpPr txBox="1"/>
          <p:nvPr/>
        </p:nvSpPr>
        <p:spPr>
          <a:xfrm>
            <a:off x="2729230" y="4509770"/>
            <a:ext cx="8251825" cy="1383665"/>
          </a:xfrm>
          <a:prstGeom prst="rect">
            <a:avLst/>
          </a:prstGeom>
          <a:noFill/>
          <a:ln w="9525">
            <a:noFill/>
          </a:ln>
        </p:spPr>
        <p:txBody>
          <a:bodyPr wrap="square">
            <a:spAutoFit/>
          </a:bodyPr>
          <a:p>
            <a:pPr indent="0"/>
            <a:r>
              <a:rPr lang="en-US" altLang="zh-CN" sz="2800" b="0">
                <a:solidFill>
                  <a:srgbClr val="FF0000"/>
                </a:solidFill>
                <a:latin typeface="Arial" panose="020B0604020202020204" pitchFamily="34" charset="0"/>
                <a:ea typeface="Arial" panose="020B0604020202020204" pitchFamily="34" charset="0"/>
                <a:cs typeface="宋体" panose="02010600030101010101" pitchFamily="2" charset="-122"/>
              </a:rPr>
              <a:t>    </a:t>
            </a:r>
            <a:r>
              <a:rPr lang="zh-CN" altLang="en-US" sz="2800" b="0">
                <a:solidFill>
                  <a:srgbClr val="FF0000"/>
                </a:solidFill>
                <a:latin typeface="Arial" panose="020B0604020202020204" pitchFamily="34" charset="0"/>
                <a:ea typeface="Arial" panose="020B0604020202020204" pitchFamily="34" charset="0"/>
                <a:cs typeface="宋体" panose="02010600030101010101" pitchFamily="2" charset="-122"/>
              </a:rPr>
              <a:t>The courses about water lamp need to turn off the power before downloading the new program, otherwise the water lantern will always be on.</a:t>
            </a:r>
            <a:endParaRPr lang="zh-CN" altLang="en-US" sz="28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sp>
        <p:nvSpPr>
          <p:cNvPr id="5" name="矩形 4"/>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3496310" y="1150620"/>
            <a:ext cx="6781165" cy="2990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Words>
  <Application>WPS 演示</Application>
  <PresentationFormat>自定义</PresentationFormat>
  <Paragraphs>115</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微软雅黑</vt:lpstr>
      <vt:lpstr>方正少儿_GBK</vt:lpstr>
      <vt:lpstr>icomoon</vt:lpstr>
      <vt:lpstr>Yu Gothic UI Semibold</vt:lpstr>
      <vt:lpstr>方正卡通简体</vt:lpstr>
      <vt:lpstr/>
      <vt:lpstr>Arial Unicode MS</vt:lpstr>
      <vt:lpstr>方正喵呜体</vt:lpstr>
      <vt:lpstr>Calibri</vt:lpstr>
      <vt:lpstr>Segoe Print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91</cp:revision>
  <dcterms:created xsi:type="dcterms:W3CDTF">2014-02-21T16:31:00Z</dcterms:created>
  <dcterms:modified xsi:type="dcterms:W3CDTF">2018-04-07T10:30:55Z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