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3"/>
    <p:sldId id="286" r:id="rId4"/>
    <p:sldId id="264" r:id="rId5"/>
    <p:sldId id="295" r:id="rId6"/>
    <p:sldId id="268" r:id="rId7"/>
    <p:sldId id="277" r:id="rId8"/>
    <p:sldId id="280" r:id="rId9"/>
    <p:sldId id="283" r:id="rId10"/>
    <p:sldId id="269" r:id="rId11"/>
    <p:sldId id="296" r:id="rId12"/>
  </p:sldIdLst>
  <p:sldSz cx="12192000" cy="6858000"/>
  <p:notesSz cx="6858000" cy="9144000"/>
  <p:embeddedFontLst>
    <p:embeddedFont>
      <p:font typeface="icomoon" charset="0"/>
      <p:regular r:id="rId18"/>
    </p:embeddedFont>
    <p:embeddedFont>
      <p:font typeface="Yu Gothic UI Semibold" panose="02010600030101010101" charset="-128"/>
      <p:regular r:id="rId19"/>
    </p:embeddedFont>
    <p:embeddedFont>
      <p:font typeface="方正卡通简体" panose="03000509000000000000" charset="0"/>
      <p:regular r:id="rId20"/>
    </p:embeddedFont>
    <p:embeddedFont>
      <p:font typeface="方正喵呜体" panose="02010600010101010101" charset="0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  <p:embeddedFont>
      <p:font typeface="微软雅黑 Light" panose="020B0502040204020203" charset="-122"/>
      <p:regular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60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slide" Target="slide2.xml"/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Lesson 6</a:t>
            </a:r>
            <a:endParaRPr lang="en-US" altLang="zh-CN" sz="40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4040" y="3094990"/>
            <a:ext cx="830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</a:t>
            </a:r>
            <a:r>
              <a:rPr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dvanced lesson </a:t>
            </a:r>
            <a:r>
              <a:rPr lang="en-US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6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“Light alone”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latin typeface="icomoon" charset="0"/>
                <a:ea typeface="Yu Gothic UI Semibold" panose="02010600030101010101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195886" y="1072882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robot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lesson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644515"/>
            <a:ext cx="12192000" cy="12255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12700"/>
            <a:ext cx="1425575" cy="8839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70193" y="4486502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1" y="81579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476500" y="2463165"/>
            <a:ext cx="7237974" cy="388631"/>
            <a:chOff x="1459489" y="1292335"/>
            <a:chExt cx="6498938" cy="388428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Part1</a:t>
              </a:r>
              <a:endParaRPr lang="en-US" altLang="zh-CN" dirty="0" smtClean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77377" y="1292511"/>
              <a:ext cx="781050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05" y="56515"/>
            <a:ext cx="1225550" cy="759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7447" y="2925378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57156" y="2925378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  <a:hlinkClick r:id="rId4" action="ppaction://hlinksldjump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9989" y="2925378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722" y="292555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004185" y="4966335"/>
            <a:ext cx="82067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</a:t>
            </a:r>
            <a:r>
              <a:rPr lang="zh-CN" altLang="en-US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After you have downloaded the program, you can see a smile on the car's dot matrix and light a seven color flow lamp alone. Now it is lit by red, and the children can choose to light the other colors in the program.</a:t>
            </a:r>
            <a:endParaRPr lang="zh-CN" altLang="en-US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905" y="1054100"/>
            <a:ext cx="4514850" cy="37934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35623" y="22436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"/>
      </p:transition>
    </mc:Choice>
    <mc:Fallback>
      <p:transition spd="slow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366260" y="2313940"/>
            <a:ext cx="558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robot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5085"/>
            <a:ext cx="1233170" cy="7645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1691" y="259149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7165" y="4005580"/>
            <a:ext cx="88017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45" y="867410"/>
            <a:ext cx="4401185" cy="5292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715" y="900430"/>
            <a:ext cx="5307330" cy="51917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u"/>
      </p:transition>
    </mc:Choice>
    <mc:Fallback>
      <p:transition spd="slow">
        <p:cover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465" y="908685"/>
            <a:ext cx="5424170" cy="5217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 dir="vert"/>
      </p:transition>
    </mc:Choice>
    <mc:Fallback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225" y="933450"/>
            <a:ext cx="4613275" cy="4991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u"/>
      </p:transition>
    </mc:Choice>
    <mc:Fallback>
      <p:transition spd="slow">
        <p:cover dir="r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45" y="2582545"/>
            <a:ext cx="7875905" cy="25996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77185" y="1092835"/>
            <a:ext cx="825182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宋体" panose="02010600030101010101" pitchFamily="2" charset="-122"/>
              </a:rPr>
              <a:t>    </a:t>
            </a:r>
            <a:r>
              <a:rPr lang="zh-CN" altLang="en-US" sz="2800" b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宋体" panose="02010600030101010101" pitchFamily="2" charset="-122"/>
              </a:rPr>
              <a:t>The courses about water lamp need to turn off the power before downloading the new program, otherwise the water lantern will always be on.</a:t>
            </a:r>
            <a:endParaRPr lang="zh-CN" altLang="en-US" sz="2800" b="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2299</Words>
  <Application>WPS 演示</Application>
  <PresentationFormat>自定义</PresentationFormat>
  <Paragraphs>115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icomoon</vt:lpstr>
      <vt:lpstr>Yu Gothic UI Semibold</vt:lpstr>
      <vt:lpstr>方正卡通简体</vt:lpstr>
      <vt:lpstr>微软雅黑</vt:lpstr>
      <vt:lpstr/>
      <vt:lpstr>Arial Unicode MS</vt:lpstr>
      <vt:lpstr>方正喵呜体</vt:lpstr>
      <vt:lpstr>Calibri</vt:lpstr>
      <vt:lpstr>Segoe Print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梦飞羊想</cp:lastModifiedBy>
  <cp:revision>88</cp:revision>
  <dcterms:created xsi:type="dcterms:W3CDTF">2014-02-21T16:31:00Z</dcterms:created>
  <dcterms:modified xsi:type="dcterms:W3CDTF">2018-04-07T07:01:27Z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