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58" r:id="rId3"/>
    <p:sldId id="296" r:id="rId4"/>
    <p:sldId id="264" r:id="rId5"/>
    <p:sldId id="297" r:id="rId6"/>
    <p:sldId id="268" r:id="rId7"/>
    <p:sldId id="289" r:id="rId8"/>
    <p:sldId id="290" r:id="rId9"/>
    <p:sldId id="291" r:id="rId10"/>
    <p:sldId id="287" r:id="rId11"/>
    <p:sldId id="294" r:id="rId12"/>
    <p:sldId id="298" r:id="rId13"/>
  </p:sldIdLst>
  <p:sldSz cx="12192000" cy="6858000"/>
  <p:notesSz cx="6858000" cy="9144000"/>
  <p:embeddedFontLst>
    <p:embeddedFont>
      <p:font typeface="icomoon" charset="0"/>
      <p:regular r:id="rId19"/>
    </p:embeddedFont>
    <p:embeddedFont>
      <p:font typeface="Yu Gothic UI Semibold" charset="-128"/>
      <p:regular r:id="rId20"/>
    </p:embeddedFont>
    <p:embeddedFont>
      <p:font typeface="方正喵呜体" charset="0"/>
      <p:regular r:id="rId21"/>
    </p:embeddedFont>
    <p:embeddedFont>
      <p:font typeface="方正卡通简体" charset="0"/>
      <p:regular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3B5"/>
    <a:srgbClr val="00FF00"/>
    <a:srgbClr val="5B9BD5"/>
    <a:srgbClr val="FF9933"/>
    <a:srgbClr val="FF00FF"/>
    <a:srgbClr val="AE1292"/>
    <a:srgbClr val="BC045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7"/>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jpeg"/><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jpe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8.jpe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Lesson 11</a:t>
            </a:r>
            <a:endParaRPr lang="zh-CN" sz="4000" b="1"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844040" y="3168015"/>
            <a:ext cx="8300720" cy="521970"/>
          </a:xfrm>
          <a:prstGeom prst="rect">
            <a:avLst/>
          </a:prstGeom>
          <a:noFill/>
        </p:spPr>
        <p:txBody>
          <a:bodyPr wrap="square" rtlCol="0">
            <a:spAutoFit/>
          </a:bodyPr>
          <a:lstStyle/>
          <a:p>
            <a:pPr algn="ct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 </a:t>
            </a: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a</a:t>
            </a:r>
            <a:r>
              <a:rPr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dvanced lesson </a:t>
            </a:r>
            <a:r>
              <a:rPr lang="en-US"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11 </a:t>
            </a: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“Infrared control”</a:t>
            </a:r>
            <a:endPar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5</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Attentions</a:t>
            </a:r>
            <a:endParaRPr lang="en-US" altLang="zh-CN" sz="2800" dirty="0">
              <a:solidFill>
                <a:schemeClr val="accent5">
                  <a:lumMod val="75000"/>
                </a:schemeClr>
              </a:solidFill>
              <a:latin typeface="Arial" pitchFamily="34" charset="0"/>
              <a:ea typeface="Arial"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00" name="文本框 99"/>
          <p:cNvSpPr txBox="1"/>
          <p:nvPr/>
        </p:nvSpPr>
        <p:spPr>
          <a:xfrm>
            <a:off x="3108325" y="2701290"/>
            <a:ext cx="8419465" cy="1753235"/>
          </a:xfrm>
          <a:prstGeom prst="rect">
            <a:avLst/>
          </a:prstGeom>
          <a:noFill/>
          <a:ln w="9525">
            <a:noFill/>
          </a:ln>
        </p:spPr>
        <p:txBody>
          <a:bodyPr wrap="square">
            <a:spAutoFit/>
          </a:bodyPr>
          <a:p>
            <a:pPr indent="0"/>
            <a:r>
              <a:rPr lang="en-US" altLang="zh-CN" sz="2400" b="0">
                <a:latin typeface="Arial" pitchFamily="34" charset="0"/>
                <a:ea typeface="Arial" pitchFamily="34" charset="0"/>
                <a:cs typeface="宋体" pitchFamily="2" charset="-122"/>
              </a:rPr>
              <a:t>      </a:t>
            </a:r>
            <a:r>
              <a:rPr lang="en-US" altLang="zh-CN" sz="3600" b="0">
                <a:solidFill>
                  <a:srgbClr val="FF0000"/>
                </a:solidFill>
                <a:latin typeface="Arial" pitchFamily="34" charset="0"/>
                <a:ea typeface="Arial" pitchFamily="34" charset="0"/>
                <a:cs typeface="宋体" pitchFamily="2" charset="-122"/>
              </a:rPr>
              <a:t> </a:t>
            </a:r>
            <a:r>
              <a:rPr sz="3600" b="0">
                <a:solidFill>
                  <a:srgbClr val="FF0000"/>
                </a:solidFill>
                <a:latin typeface="Arial" pitchFamily="34" charset="0"/>
                <a:ea typeface="Arial" pitchFamily="34" charset="0"/>
                <a:cs typeface="宋体" pitchFamily="2" charset="-122"/>
              </a:rPr>
              <a:t>This experiment must be carried out indoors to reduce interference from sunlight to infrared receiver.</a:t>
            </a:r>
            <a:endParaRPr sz="3600" b="0">
              <a:solidFill>
                <a:srgbClr val="FF0000"/>
              </a:solidFill>
              <a:latin typeface="Arial" pitchFamily="34" charset="0"/>
              <a:ea typeface="Arial" pitchFamily="34" charset="0"/>
              <a:cs typeface="宋体" pitchFamily="2" charset="-122"/>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pic>
        <p:nvPicPr>
          <p:cNvPr id="5" name="图片 4"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3"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3"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itchFamily="34" charset="0"/>
                <a:ea typeface="Arial" pitchFamily="34" charset="0"/>
              </a:rPr>
              <a:t>Part 5</a:t>
            </a:r>
            <a:endParaRPr lang="zh-CN" altLang="en-US" dirty="0">
              <a:latin typeface="Arial" pitchFamily="34" charset="0"/>
              <a:ea typeface="Arial"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itchFamily="34" charset="0"/>
                <a:ea typeface="Arial" pitchFamily="34" charset="0"/>
                <a:hlinkClick r:id="rId2" action="ppaction://hlinksldjump"/>
              </a:rPr>
              <a:t>A</a:t>
            </a:r>
            <a:r>
              <a:rPr dirty="0">
                <a:solidFill>
                  <a:schemeClr val="accent5">
                    <a:lumMod val="75000"/>
                  </a:schemeClr>
                </a:solidFill>
                <a:latin typeface="Arial" pitchFamily="34" charset="0"/>
                <a:ea typeface="Arial" pitchFamily="34" charset="0"/>
                <a:hlinkClick r:id="rId2" action="ppaction://hlinksldjump"/>
              </a:rPr>
              <a:t>ttentions</a:t>
            </a:r>
            <a:endParaRPr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4"/>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6515735" y="852805"/>
            <a:ext cx="4637405" cy="3383280"/>
          </a:xfrm>
          <a:prstGeom prst="rect">
            <a:avLst/>
          </a:prstGeom>
          <a:noFill/>
        </p:spPr>
        <p:txBody>
          <a:bodyPr wrap="square" rtlCol="0" anchor="t">
            <a:spAutoFit/>
          </a:bodyPr>
          <a:p>
            <a:r>
              <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rPr>
              <a:t>After you download the program, you can control the car by remote control. </a:t>
            </a:r>
            <a:endPar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a:p>
            <a:r>
              <a:rPr lang="zh-CN" altLang="en-US">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rPr>
              <a:t>Press the button in the box </a:t>
            </a:r>
            <a:r>
              <a:rPr lang="en-US" altLang="zh-CN">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rPr>
              <a:t>1 </a:t>
            </a:r>
            <a:r>
              <a:rPr lang="zh-CN" altLang="en-US">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rPr>
              <a:t>to turn off the light. </a:t>
            </a:r>
            <a:endParaRPr lang="zh-CN" altLang="en-US">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endParaRPr>
          </a:p>
          <a:p>
            <a:r>
              <a:rPr lang="zh-CN" altLang="en-US">
                <a:solidFill>
                  <a:srgbClr val="0B13B5"/>
                </a:solidFill>
                <a:effectLst>
                  <a:outerShdw blurRad="38100" dist="25400" dir="5400000" algn="ctr" rotWithShape="0">
                    <a:srgbClr val="6E747A">
                      <a:alpha val="43000"/>
                    </a:srgbClr>
                  </a:outerShdw>
                </a:effectLst>
                <a:latin typeface="Arial" pitchFamily="34" charset="0"/>
                <a:ea typeface="Arial" pitchFamily="34" charset="0"/>
              </a:rPr>
              <a:t>Press the button in box </a:t>
            </a:r>
            <a:r>
              <a:rPr lang="en-US" altLang="zh-CN">
                <a:solidFill>
                  <a:srgbClr val="0B13B5"/>
                </a:solidFill>
                <a:effectLst>
                  <a:outerShdw blurRad="38100" dist="25400" dir="5400000" algn="ctr" rotWithShape="0">
                    <a:srgbClr val="6E747A">
                      <a:alpha val="43000"/>
                    </a:srgbClr>
                  </a:outerShdw>
                </a:effectLst>
                <a:latin typeface="Arial" pitchFamily="34" charset="0"/>
                <a:ea typeface="Arial" pitchFamily="34" charset="0"/>
              </a:rPr>
              <a:t>2</a:t>
            </a:r>
            <a:r>
              <a:rPr lang="zh-CN" altLang="en-US">
                <a:solidFill>
                  <a:srgbClr val="0B13B5"/>
                </a:solidFill>
                <a:effectLst>
                  <a:outerShdw blurRad="38100" dist="25400" dir="5400000" algn="ctr" rotWithShape="0">
                    <a:srgbClr val="6E747A">
                      <a:alpha val="43000"/>
                    </a:srgbClr>
                  </a:outerShdw>
                </a:effectLst>
                <a:latin typeface="Arial" pitchFamily="34" charset="0"/>
                <a:ea typeface="Arial" pitchFamily="34" charset="0"/>
              </a:rPr>
              <a:t>, and you can light different colors of lights. </a:t>
            </a:r>
            <a:endParaRPr lang="zh-CN" altLang="en-US">
              <a:solidFill>
                <a:srgbClr val="0B13B5"/>
              </a:solidFill>
              <a:effectLst>
                <a:outerShdw blurRad="38100" dist="25400" dir="5400000" algn="ctr" rotWithShape="0">
                  <a:srgbClr val="6E747A">
                    <a:alpha val="43000"/>
                  </a:srgbClr>
                </a:outerShdw>
              </a:effectLst>
              <a:latin typeface="Arial" pitchFamily="34" charset="0"/>
              <a:ea typeface="Arial" pitchFamily="34" charset="0"/>
            </a:endParaRPr>
          </a:p>
          <a:p>
            <a:r>
              <a:rPr lang="zh-CN" altLang="en-US">
                <a:solidFill>
                  <a:srgbClr val="FF00FF"/>
                </a:solidFill>
                <a:effectLst>
                  <a:outerShdw blurRad="38100" dist="25400" dir="5400000" algn="ctr" rotWithShape="0">
                    <a:srgbClr val="6E747A">
                      <a:alpha val="43000"/>
                    </a:srgbClr>
                  </a:outerShdw>
                </a:effectLst>
                <a:latin typeface="Arial" pitchFamily="34" charset="0"/>
                <a:ea typeface="Arial" pitchFamily="34" charset="0"/>
              </a:rPr>
              <a:t>Press the buttons inside the box </a:t>
            </a:r>
            <a:r>
              <a:rPr lang="en-US" altLang="zh-CN">
                <a:solidFill>
                  <a:srgbClr val="FF00FF"/>
                </a:solidFill>
                <a:effectLst>
                  <a:outerShdw blurRad="38100" dist="25400" dir="5400000" algn="ctr" rotWithShape="0">
                    <a:srgbClr val="6E747A">
                      <a:alpha val="43000"/>
                    </a:srgbClr>
                  </a:outerShdw>
                </a:effectLst>
                <a:latin typeface="Arial" pitchFamily="34" charset="0"/>
                <a:ea typeface="Arial" pitchFamily="34" charset="0"/>
              </a:rPr>
              <a:t>3 </a:t>
            </a:r>
            <a:r>
              <a:rPr lang="zh-CN" altLang="en-US">
                <a:solidFill>
                  <a:srgbClr val="FF00FF"/>
                </a:solidFill>
                <a:effectLst>
                  <a:outerShdw blurRad="38100" dist="25400" dir="5400000" algn="ctr" rotWithShape="0">
                    <a:srgbClr val="6E747A">
                      <a:alpha val="43000"/>
                    </a:srgbClr>
                  </a:outerShdw>
                </a:effectLst>
                <a:latin typeface="Arial" pitchFamily="34" charset="0"/>
                <a:ea typeface="Arial" pitchFamily="34" charset="0"/>
              </a:rPr>
              <a:t>can play different tones, and play a song for the score.</a:t>
            </a:r>
            <a:endParaRPr lang="zh-CN" altLang="en-US">
              <a:solidFill>
                <a:srgbClr val="FF00FF"/>
              </a:solidFill>
              <a:effectLst>
                <a:outerShdw blurRad="38100" dist="25400" dir="5400000" algn="ctr" rotWithShape="0">
                  <a:srgbClr val="6E747A">
                    <a:alpha val="43000"/>
                  </a:srgbClr>
                </a:outerShdw>
              </a:effectLst>
              <a:latin typeface="Arial" pitchFamily="34" charset="0"/>
              <a:ea typeface="Arial" pitchFamily="34" charset="0"/>
            </a:endParaRPr>
          </a:p>
          <a:p>
            <a:r>
              <a:rPr lang="zh-CN" altLang="en-US">
                <a:solidFill>
                  <a:srgbClr val="FF9933"/>
                </a:solidFill>
                <a:effectLst>
                  <a:outerShdw blurRad="38100" dist="25400" dir="5400000" algn="ctr" rotWithShape="0">
                    <a:srgbClr val="6E747A">
                      <a:alpha val="43000"/>
                    </a:srgbClr>
                  </a:outerShdw>
                </a:effectLst>
                <a:latin typeface="Arial" pitchFamily="34" charset="0"/>
                <a:ea typeface="Arial" pitchFamily="34" charset="0"/>
              </a:rPr>
              <a:t>Press the buttons in the box </a:t>
            </a:r>
            <a:r>
              <a:rPr lang="en-US" altLang="zh-CN">
                <a:solidFill>
                  <a:srgbClr val="FF9933"/>
                </a:solidFill>
                <a:effectLst>
                  <a:outerShdw blurRad="38100" dist="25400" dir="5400000" algn="ctr" rotWithShape="0">
                    <a:srgbClr val="6E747A">
                      <a:alpha val="43000"/>
                    </a:srgbClr>
                  </a:outerShdw>
                </a:effectLst>
                <a:latin typeface="Arial" pitchFamily="34" charset="0"/>
                <a:ea typeface="Arial" pitchFamily="34" charset="0"/>
              </a:rPr>
              <a:t>4 </a:t>
            </a:r>
            <a:r>
              <a:rPr lang="zh-CN" altLang="en-US">
                <a:solidFill>
                  <a:srgbClr val="FF9933"/>
                </a:solidFill>
                <a:effectLst>
                  <a:outerShdw blurRad="38100" dist="25400" dir="5400000" algn="ctr" rotWithShape="0">
                    <a:srgbClr val="6E747A">
                      <a:alpha val="43000"/>
                    </a:srgbClr>
                  </a:outerShdw>
                </a:effectLst>
                <a:latin typeface="Arial" pitchFamily="34" charset="0"/>
                <a:ea typeface="Arial" pitchFamily="34" charset="0"/>
              </a:rPr>
              <a:t>to display different patterns on the dot matrix.      </a:t>
            </a:r>
            <a:r>
              <a:rPr lang="zh-CN" alt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 </a:t>
            </a:r>
            <a:endParaRPr lang="zh-CN" alt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a:p>
            <a:r>
              <a:rPr>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Isn't it fun? Try it</a:t>
            </a:r>
            <a:r>
              <a:rPr 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a:t>
            </a:r>
            <a:endParaRPr 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2703195" y="4185285"/>
            <a:ext cx="8898890" cy="1938020"/>
          </a:xfrm>
          <a:prstGeom prst="rect">
            <a:avLst/>
          </a:prstGeom>
          <a:noFill/>
          <a:ln>
            <a:noFill/>
          </a:ln>
        </p:spPr>
        <p:txBody>
          <a:bodyPr wrap="square" rtlCol="0" anchor="t">
            <a:spAutoFit/>
          </a:bodyPr>
          <a:p>
            <a:pPr algn="l"/>
            <a:r>
              <a:rPr lang="en-US" altLang="zh-CN" sz="2000" b="1">
                <a:solidFill>
                  <a:srgbClr val="0B13B5"/>
                </a:solidFill>
                <a:effectLst>
                  <a:outerShdw blurRad="38100" dist="25400" dir="5400000" algn="ctr" rotWithShape="0">
                    <a:srgbClr val="6E747A">
                      <a:alpha val="43000"/>
                    </a:srgbClr>
                  </a:outerShdw>
                </a:effectLst>
                <a:latin typeface="Arial" pitchFamily="34" charset="0"/>
                <a:ea typeface="Arial" pitchFamily="34" charset="0"/>
              </a:rPr>
              <a:t>Tips:</a:t>
            </a:r>
            <a:r>
              <a:rPr lang="zh-CN" altLang="en-US" sz="2000">
                <a:solidFill>
                  <a:srgbClr val="0B13B5"/>
                </a:solidFill>
                <a:effectLst>
                  <a:outerShdw blurRad="38100" dist="25400" dir="5400000" algn="ctr" rotWithShape="0">
                    <a:srgbClr val="6E747A">
                      <a:alpha val="43000"/>
                    </a:srgbClr>
                  </a:outerShdw>
                </a:effectLst>
                <a:latin typeface="Arial" pitchFamily="34" charset="0"/>
                <a:ea typeface="Arial" pitchFamily="34" charset="0"/>
              </a:rPr>
              <a:t>Do you wonder if the infrared indicator is not lit when the infrared remote control is used. Is this remote control a bad one? </a:t>
            </a:r>
            <a:r>
              <a:rPr sz="2000">
                <a:solidFill>
                  <a:schemeClr val="accent6">
                    <a:lumMod val="75000"/>
                  </a:schemeClr>
                </a:solidFill>
                <a:effectLst>
                  <a:outerShdw blurRad="38100" dist="25400" dir="5400000" algn="ctr" rotWithShape="0">
                    <a:srgbClr val="6E747A">
                      <a:alpha val="43000"/>
                    </a:srgbClr>
                  </a:outerShdw>
                </a:effectLst>
                <a:latin typeface="Arial" pitchFamily="34" charset="0"/>
                <a:ea typeface="Arial" pitchFamily="34" charset="0"/>
              </a:rPr>
              <a:t>No, the infrared remote controller can't see the eye of the infrared light. You can open the camera of the mobile phone and look at the light of the remote control by the camera. When you press the button, it shows a slight flicker. </a:t>
            </a:r>
            <a:r>
              <a:rPr sz="200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Of course. Some phones have the function of filtering out the infrared light, which is also invisible.</a:t>
            </a:r>
            <a:endParaRPr sz="200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3" name="矩形 2"/>
          <p:cNvSpPr/>
          <p:nvPr/>
        </p:nvSpPr>
        <p:spPr>
          <a:xfrm>
            <a:off x="1035623" y="2279877"/>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2857500" y="909955"/>
            <a:ext cx="2866390" cy="269494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3931285" y="1210310"/>
            <a:ext cx="6590665" cy="2061210"/>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BBC micro:bit</a:t>
            </a:r>
            <a:r>
              <a:rPr lang="zh-CN" altLang="zh-CN" sz="3200" dirty="0">
                <a:solidFill>
                  <a:schemeClr val="accent5">
                    <a:lumMod val="75000"/>
                  </a:schemeClr>
                </a:solidFill>
                <a:latin typeface="Arial" pitchFamily="34" charset="0"/>
                <a:ea typeface="Arial" pitchFamily="34" charset="0"/>
                <a:sym typeface="+mn-ea"/>
              </a:rPr>
              <a:t> </a:t>
            </a:r>
            <a:endParaRPr lang="en-US" altLang="zh-CN" sz="3200" dirty="0">
              <a:solidFill>
                <a:schemeClr val="accent5">
                  <a:lumMod val="75000"/>
                </a:schemeClr>
              </a:solidFill>
              <a:latin typeface="Arial" pitchFamily="34" charset="0"/>
              <a:ea typeface="Arial" pitchFamily="34" charset="0"/>
              <a:sym typeface="+mn-ea"/>
            </a:endParaRPr>
          </a:p>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expansion board</a:t>
            </a:r>
            <a:endParaRPr lang="en-US" altLang="zh-CN" sz="3200" dirty="0">
              <a:solidFill>
                <a:schemeClr val="accent5">
                  <a:lumMod val="75000"/>
                </a:schemeClr>
              </a:solidFill>
              <a:latin typeface="Arial" pitchFamily="34" charset="0"/>
              <a:ea typeface="Arial" pitchFamily="34" charset="0"/>
              <a:sym typeface="+mn-ea"/>
            </a:endParaRPr>
          </a:p>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Infrared controller</a:t>
            </a:r>
            <a:endParaRPr lang="en-US"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867343"/>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64155" y="3196590"/>
            <a:ext cx="8801735" cy="2590800"/>
          </a:xfrm>
          <a:prstGeom prst="rect">
            <a:avLst/>
          </a:prstGeom>
          <a:noFill/>
        </p:spPr>
        <p:txBody>
          <a:bodyPr wrap="square" rtlCol="0">
            <a:spAutoFit/>
          </a:bodyPr>
          <a:p>
            <a:pPr algn="l"/>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solidFill>
                <a:latin typeface="Arial" pitchFamily="34" charset="0"/>
                <a:ea typeface="Arial" pitchFamily="34" charset="0"/>
                <a:sym typeface="+mn-ea"/>
              </a:rPr>
              <a:t>and </a:t>
            </a:r>
            <a:r>
              <a:rPr lang="en-US" sz="2400" dirty="0">
                <a:solidFill>
                  <a:srgbClr val="FF0000"/>
                </a:solidFill>
                <a:latin typeface="Arial" pitchFamily="34" charset="0"/>
                <a:ea typeface="Arial" pitchFamily="34" charset="0"/>
                <a:sym typeface="+mn-ea"/>
              </a:rPr>
              <a:t>https://github.com/YahboomTechnology/Yahboom_IR</a:t>
            </a:r>
            <a:r>
              <a:rPr lang="en-US" sz="2400" dirty="0">
                <a:solidFill>
                  <a:srgbClr val="FF0000"/>
                </a:solidFill>
                <a:latin typeface="Arial" pitchFamily="34" charset="0"/>
                <a:ea typeface="Arial" pitchFamily="34" charset="0"/>
                <a:sym typeface="+mn-ea"/>
              </a:rPr>
              <a:t>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11506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2</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75565" y="18351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62498" y="226336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4596130" y="808990"/>
            <a:ext cx="3860800" cy="531558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6273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descr="11_1_副本"/>
          <p:cNvPicPr>
            <a:picLocks noChangeAspect="1"/>
          </p:cNvPicPr>
          <p:nvPr/>
        </p:nvPicPr>
        <p:blipFill>
          <a:blip r:embed="rId1"/>
          <a:stretch>
            <a:fillRect/>
          </a:stretch>
        </p:blipFill>
        <p:spPr>
          <a:xfrm>
            <a:off x="4584065" y="809625"/>
            <a:ext cx="3834765" cy="527812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31162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4117975" y="867410"/>
            <a:ext cx="5327015" cy="528828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dir="vert"/>
      </p:transition>
    </mc:Choice>
    <mc:Fallback>
      <p:transition spd="slow">
        <p:checke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7" name="图片 6"/>
          <p:cNvPicPr>
            <a:picLocks noChangeAspect="1"/>
          </p:cNvPicPr>
          <p:nvPr/>
        </p:nvPicPr>
        <p:blipFill>
          <a:blip r:embed="rId1"/>
          <a:stretch>
            <a:fillRect/>
          </a:stretch>
        </p:blipFill>
        <p:spPr>
          <a:xfrm>
            <a:off x="2788285" y="1291590"/>
            <a:ext cx="4034155" cy="4274820"/>
          </a:xfrm>
          <a:prstGeom prst="rect">
            <a:avLst/>
          </a:prstGeom>
        </p:spPr>
      </p:pic>
      <p:pic>
        <p:nvPicPr>
          <p:cNvPr id="8" name="图片 7"/>
          <p:cNvPicPr>
            <a:picLocks noChangeAspect="1"/>
          </p:cNvPicPr>
          <p:nvPr/>
        </p:nvPicPr>
        <p:blipFill>
          <a:blip r:embed="rId2"/>
          <a:stretch>
            <a:fillRect/>
          </a:stretch>
        </p:blipFill>
        <p:spPr>
          <a:xfrm>
            <a:off x="7012940" y="1471295"/>
            <a:ext cx="4485005" cy="3916045"/>
          </a:xfrm>
          <a:prstGeom prst="rect">
            <a:avLst/>
          </a:prstGeom>
        </p:spPr>
      </p:pic>
      <p:pic>
        <p:nvPicPr>
          <p:cNvPr id="17" name="图片 16" descr="新Logo标志 - 长方形"/>
          <p:cNvPicPr>
            <a:picLocks noChangeAspect="1"/>
          </p:cNvPicPr>
          <p:nvPr/>
        </p:nvPicPr>
        <p:blipFill>
          <a:blip r:embed="rId3"/>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5452110" y="968375"/>
            <a:ext cx="4135120" cy="514159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3182</Words>
  <Application>WPS 演示</Application>
  <PresentationFormat>自定义</PresentationFormat>
  <Paragraphs>136</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 </vt:lpstr>
      <vt:lpstr>宋体 </vt:lpstr>
      <vt:lpstr>icomoon</vt:lpstr>
      <vt:lpstr>Yu Gothic UI Semibold</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135</cp:revision>
  <dcterms:created xsi:type="dcterms:W3CDTF">2014-02-21T16:31:00Z</dcterms:created>
  <dcterms:modified xsi:type="dcterms:W3CDTF">2022-01-14T07:11:18Z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