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9" r:id="rId4"/>
    <p:sldId id="264" r:id="rId5"/>
    <p:sldId id="290" r:id="rId6"/>
    <p:sldId id="268" r:id="rId7"/>
    <p:sldId id="277" r:id="rId8"/>
    <p:sldId id="287" r:id="rId9"/>
    <p:sldId id="291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panose="02010600030101010101" charset="-128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  <p:embeddedFont>
      <p:font typeface="微软雅黑 Light" panose="020B0502040204020203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5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robot lesson 1 “Robot forward”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10600030101010101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755900" y="4853305"/>
            <a:ext cx="8206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After you download the program, you can see that the robot is running forward. Let's have a try. If we want the robot to move backward and turn around? Children can find the answer in the next class.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25" y="1135380"/>
            <a:ext cx="5074285" cy="3502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302737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813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901065"/>
            <a:ext cx="4857115" cy="5190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30464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80" y="868680"/>
            <a:ext cx="5570220" cy="525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d"/>
      </p:transition>
    </mc:Choice>
    <mc:Fallback>
      <p:transition spd="slow">
        <p:cover dir="l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80" y="1691005"/>
            <a:ext cx="4257040" cy="347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1828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/>
      <vt:lpstr>Arial Unicode MS</vt:lpstr>
      <vt:lpstr>方正喵呜体</vt:lpstr>
      <vt:lpstr>Calibri</vt:lpstr>
      <vt:lpstr>Segoe Print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93</cp:revision>
  <dcterms:created xsi:type="dcterms:W3CDTF">2014-02-21T16:31:00Z</dcterms:created>
  <dcterms:modified xsi:type="dcterms:W3CDTF">2018-04-08T03:05:49Z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