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89" r:id="rId4"/>
    <p:sldId id="264" r:id="rId5"/>
    <p:sldId id="290" r:id="rId6"/>
    <p:sldId id="268" r:id="rId7"/>
    <p:sldId id="291" r:id="rId8"/>
    <p:sldId id="287" r:id="rId9"/>
    <p:sldId id="292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panose="02010600030101010101" charset="-128"/>
      <p:regular r:id="rId17"/>
    </p:embeddedFont>
    <p:embeddedFont>
      <p:font typeface="方正卡通简体" panose="02010600030101010101" charset="0"/>
      <p:regular r:id="rId18"/>
    </p:embeddedFont>
    <p:embeddedFont>
      <p:font typeface="方正喵呜体" panose="02010600010101010101" charset="0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  <p:embeddedFont>
      <p:font typeface="微软雅黑 Light" panose="020B0502040204020203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456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6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2</a:t>
            </a:r>
            <a:endParaRPr lang="en-US" alt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136900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robot lesson 2 “Fancy action”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panose="02010600030101010101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3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3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755900" y="4853305"/>
            <a:ext cx="82067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After you download the program, you can see that the robot is running forward, running backward, turning left and right, so let's have a look at the effect together.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25" y="1127125"/>
            <a:ext cx="5074285" cy="35026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4353" y="2302737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813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80" y="861695"/>
            <a:ext cx="4739640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30464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280" y="868680"/>
            <a:ext cx="5570220" cy="5252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d"/>
      </p:transition>
    </mc:Choice>
    <mc:Fallback>
      <p:transition spd="slow">
        <p:cover dir="l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143000"/>
            <a:ext cx="2438400" cy="457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WPS 演示</Application>
  <PresentationFormat>自定义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/>
      <vt:lpstr>Arial Unicode MS</vt:lpstr>
      <vt:lpstr>方正喵呜体</vt:lpstr>
      <vt:lpstr>Calibri</vt:lpstr>
      <vt:lpstr>Segoe Print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98</cp:revision>
  <dcterms:created xsi:type="dcterms:W3CDTF">2014-02-21T16:31:00Z</dcterms:created>
  <dcterms:modified xsi:type="dcterms:W3CDTF">2018-04-08T03:45:41Z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