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90" r:id="rId4"/>
    <p:sldId id="264" r:id="rId5"/>
    <p:sldId id="291" r:id="rId6"/>
    <p:sldId id="268" r:id="rId7"/>
    <p:sldId id="277" r:id="rId8"/>
    <p:sldId id="269" r:id="rId9"/>
    <p:sldId id="280" r:id="rId10"/>
    <p:sldId id="285" r:id="rId11"/>
    <p:sldId id="281" r:id="rId12"/>
    <p:sldId id="292" r:id="rId13"/>
    <p:sldId id="302" r:id="rId14"/>
  </p:sldIdLst>
  <p:sldSz cx="12192000" cy="6858000"/>
  <p:notesSz cx="6858000" cy="9144000"/>
  <p:embeddedFontLst>
    <p:embeddedFont>
      <p:font typeface="icomoon" charset="0"/>
      <p:regular r:id="rId20"/>
    </p:embeddedFont>
    <p:embeddedFont>
      <p:font typeface="Yu Gothic UI Semibold" panose="02010600030101010101" charset="-128"/>
      <p:regular r:id="rId21"/>
    </p:embeddedFont>
    <p:embeddedFont>
      <p:font typeface="微软雅黑 Light" panose="020B0502040204020203" charset="-122"/>
      <p:regular r:id="rId22"/>
    </p:embeddedFont>
    <p:embeddedFont>
      <p:font typeface="方正卡通简体" panose="02010600030101010101" charset="0"/>
      <p:regular r:id="rId23"/>
    </p:embeddedFont>
    <p:embeddedFont>
      <p:font typeface="方正喵呜体" panose="02010600010101010101" charset="0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707"/>
    <a:srgbClr val="0AB6B4"/>
    <a:srgbClr val="AB0A78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62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slide" Target="slide1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4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 lesson 4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Sing and dance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endParaRPr lang="en-US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010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650416" y="2750241"/>
            <a:ext cx="2078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Music score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 descr="Lesson 4 Sing and d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5" y="1322705"/>
            <a:ext cx="8278495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-31750"/>
            <a:ext cx="1425575" cy="8839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0380" y="1150620"/>
            <a:ext cx="72224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 turn the numbers in the score into blocks in our program. I have tried many times that the blocks in this song are the best.</a:t>
            </a:r>
            <a:endParaRPr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7705" y="1857375"/>
            <a:ext cx="74015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1       2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61335" y="3731895"/>
            <a:ext cx="7201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watching the tone, let's get to know the beat again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If the number underlines the underline, we set its beat to be 1/2; if there is a horizontal bar behind the number, we set its beat to 2; if only a single number, the beat is 1; if the song does not hear the pause, we can also put a 1 /16 beat in the middle as a pause.</a:t>
            </a:r>
            <a:endParaRPr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16" y="2750241"/>
            <a:ext cx="2078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Music score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5" y="2379345"/>
            <a:ext cx="726694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5" y="3064510"/>
            <a:ext cx="41427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0" y="5208270"/>
            <a:ext cx="5819140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5785" y="2463165"/>
            <a:ext cx="7025248" cy="368476"/>
            <a:chOff x="1459489" y="1292335"/>
            <a:chExt cx="6307933" cy="368284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76730" y="1292346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86372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6732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580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4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5614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3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1541" y="2463341"/>
            <a:ext cx="869868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3802" y="2925554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Music score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26080" y="4944110"/>
            <a:ext cx="7965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After you download the program, press the A button, you can hear the robot singing "little apple", and the car completes the move forward, back, left rotation, right rotation and other dancing movements, and there is a special effect with the rhythm of the light, children, try it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939800"/>
            <a:ext cx="4753610" cy="4004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60" y="829310"/>
            <a:ext cx="6333490" cy="5200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866775"/>
            <a:ext cx="4237990" cy="5297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40" y="867410"/>
            <a:ext cx="4252595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809625"/>
            <a:ext cx="4307840" cy="53289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65" y="809625"/>
            <a:ext cx="4457065" cy="5314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809625"/>
            <a:ext cx="4323715" cy="5314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05" y="1495425"/>
            <a:ext cx="4314190" cy="3942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3023</Words>
  <Application>WPS 演示</Application>
  <PresentationFormat>自定义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92</cp:revision>
  <dcterms:created xsi:type="dcterms:W3CDTF">2014-02-21T16:31:00Z</dcterms:created>
  <dcterms:modified xsi:type="dcterms:W3CDTF">2018-04-09T08:05:01Z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