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86" r:id="rId4"/>
    <p:sldId id="287" r:id="rId5"/>
    <p:sldId id="288" r:id="rId6"/>
    <p:sldId id="289" r:id="rId7"/>
    <p:sldId id="277" r:id="rId8"/>
    <p:sldId id="280" r:id="rId9"/>
    <p:sldId id="269" r:id="rId10"/>
    <p:sldId id="281" r:id="rId11"/>
    <p:sldId id="290" r:id="rId12"/>
    <p:sldId id="291" r:id="rId13"/>
  </p:sldIdLst>
  <p:sldSz cx="12192000" cy="6858000"/>
  <p:notesSz cx="6858000" cy="9144000"/>
  <p:embeddedFontLst>
    <p:embeddedFont>
      <p:font typeface="icomoon" charset="0"/>
      <p:regular r:id="rId19"/>
    </p:embeddedFont>
    <p:embeddedFont>
      <p:font typeface="Yu Gothic UI Semibold" panose="02010600030101010101" charset="-128"/>
      <p:regular r:id="rId20"/>
    </p:embeddedFont>
    <p:embeddedFont>
      <p:font typeface="微软雅黑 Light" panose="020B0502040204020203" charset="-122"/>
      <p:regular r:id="rId21"/>
    </p:embeddedFont>
    <p:embeddedFont>
      <p:font typeface="方正卡通简体" panose="02010600030101010101" charset="0"/>
      <p:regular r:id="rId22"/>
    </p:embeddedFont>
    <p:embeddedFont>
      <p:font typeface="方正喵呜体" panose="02010600010101010101" charset="0"/>
      <p:regular r:id="rId23"/>
    </p:embeddedFont>
    <p:embeddedFont>
      <p:font typeface="Calibri" panose="020F0502020204030204" charset="0"/>
      <p:regular r:id="rId24"/>
      <p:bold r:id="rId25"/>
      <p:italic r:id="rId26"/>
      <p:bold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DC5"/>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9"/>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9</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 </a:t>
            </a: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robot lesson 9 “Infrared control”</a:t>
            </a:r>
            <a:endPar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1"/>
          <a:stretch>
            <a:fillRect/>
          </a:stretch>
        </p:blipFill>
        <p:spPr>
          <a:xfrm>
            <a:off x="1624330" y="45085"/>
            <a:ext cx="1233170" cy="764540"/>
          </a:xfrm>
          <a:prstGeom prst="rect">
            <a:avLst/>
          </a:prstGeom>
        </p:spPr>
      </p:pic>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Attentions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00" name="文本框 99"/>
          <p:cNvSpPr txBox="1"/>
          <p:nvPr/>
        </p:nvSpPr>
        <p:spPr>
          <a:xfrm>
            <a:off x="3108325" y="2701290"/>
            <a:ext cx="8419465" cy="1753235"/>
          </a:xfrm>
          <a:prstGeom prst="rect">
            <a:avLst/>
          </a:prstGeom>
          <a:noFill/>
          <a:ln w="9525">
            <a:noFill/>
          </a:ln>
        </p:spPr>
        <p:txBody>
          <a:bodyPr wrap="square">
            <a:spAutoFit/>
          </a:bodyPr>
          <a:p>
            <a:pPr indent="0"/>
            <a:r>
              <a:rPr lang="en-US" altLang="zh-CN" sz="2400" b="0">
                <a:latin typeface="Arial" panose="020B0604020202020204" pitchFamily="34" charset="0"/>
                <a:ea typeface="Arial" panose="020B0604020202020204" pitchFamily="34" charset="0"/>
                <a:cs typeface="宋体" panose="02010600030101010101" pitchFamily="2" charset="-122"/>
              </a:rPr>
              <a:t>      </a:t>
            </a:r>
            <a:r>
              <a:rPr lang="en-US" altLang="zh-CN" sz="3600" b="0">
                <a:solidFill>
                  <a:srgbClr val="FF0000"/>
                </a:solidFill>
                <a:latin typeface="Arial" panose="020B0604020202020204" pitchFamily="34" charset="0"/>
                <a:ea typeface="Arial" panose="020B0604020202020204" pitchFamily="34" charset="0"/>
                <a:cs typeface="宋体" panose="02010600030101010101" pitchFamily="2" charset="-122"/>
              </a:rPr>
              <a:t> </a:t>
            </a:r>
            <a:r>
              <a:rPr sz="3600" b="0">
                <a:solidFill>
                  <a:srgbClr val="FF0000"/>
                </a:solidFill>
                <a:latin typeface="Arial" panose="020B0604020202020204" pitchFamily="34" charset="0"/>
                <a:ea typeface="Arial" panose="020B0604020202020204" pitchFamily="34" charset="0"/>
                <a:cs typeface="宋体" panose="02010600030101010101" pitchFamily="2" charset="-122"/>
              </a:rPr>
              <a:t>This experiment must be carried out indoors to reduce interference from sunlight to infrared receiver.</a:t>
            </a:r>
            <a:endParaRPr sz="36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zh-CN" altLang="en-US" dirty="0">
              <a:latin typeface="Arial" panose="020B0604020202020204" pitchFamily="34" charset="0"/>
              <a:ea typeface="Arial" panose="020B0604020202020204"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A</a:t>
            </a:r>
            <a:r>
              <a:rPr dirty="0">
                <a:solidFill>
                  <a:schemeClr val="accent5">
                    <a:lumMod val="75000"/>
                  </a:schemeClr>
                </a:solidFill>
                <a:latin typeface="Arial" panose="020B0604020202020204" pitchFamily="34" charset="0"/>
                <a:ea typeface="Arial" panose="020B0604020202020204" pitchFamily="34" charset="0"/>
                <a:hlinkClick r:id="rId3" action="ppaction://hlinksldjump"/>
              </a:rPr>
              <a:t>ttentions</a:t>
            </a:r>
            <a:endParaRPr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856865" y="852805"/>
            <a:ext cx="8296275" cy="64516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zh-CN" altLang="en-US">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zh-CN" altLang="en-US">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endParaRPr 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sp>
        <p:nvSpPr>
          <p:cNvPr id="8" name="矩形 7"/>
          <p:cNvSpPr/>
          <p:nvPr/>
        </p:nvSpPr>
        <p:spPr>
          <a:xfrm>
            <a:off x="2856865" y="4773930"/>
            <a:ext cx="8898890" cy="1322070"/>
          </a:xfrm>
          <a:prstGeom prst="rect">
            <a:avLst/>
          </a:prstGeom>
          <a:noFill/>
          <a:ln>
            <a:noFill/>
          </a:ln>
        </p:spPr>
        <p:txBody>
          <a:bodyPr wrap="square" rtlCol="0" anchor="t">
            <a:spAutoFit/>
          </a:bodyPr>
          <a:p>
            <a:pPr algn="l"/>
            <a:r>
              <a:rPr lang="en-US" altLang="zh-CN" sz="1600" b="1">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Tips:</a:t>
            </a:r>
            <a:r>
              <a:rPr lang="zh-CN" altLang="en-US" sz="1600">
                <a:solidFill>
                  <a:srgbClr val="0B13B5"/>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Do you wonder if the infrared indicator is not lit when the infrared remote control is used. Is this remote control a bad one? </a:t>
            </a:r>
            <a:r>
              <a:rPr sz="1600">
                <a:solidFill>
                  <a:schemeClr val="accent6">
                    <a:lumMod val="75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No, the infrared remote controller can't see the eye of the infrared light. You can open the camera of the mobile phone and look at the light of the remote control by the camera. When you press the button, it shows a slight flicker. </a:t>
            </a:r>
            <a:r>
              <a:rPr sz="16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Of course. Some phones have the function of filtering out the infrared light, which is also invisible.</a:t>
            </a:r>
            <a:endParaRPr sz="16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5" name="图片 4"/>
          <p:cNvPicPr>
            <a:picLocks noChangeAspect="1"/>
          </p:cNvPicPr>
          <p:nvPr/>
        </p:nvPicPr>
        <p:blipFill>
          <a:blip r:embed="rId2"/>
          <a:stretch>
            <a:fillRect/>
          </a:stretch>
        </p:blipFill>
        <p:spPr>
          <a:xfrm>
            <a:off x="4624705" y="1211580"/>
            <a:ext cx="4995545" cy="3562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3601085" y="2068195"/>
            <a:ext cx="6590665" cy="156845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Infrared controller</a:t>
            </a:r>
            <a:endParaRPr lang="en-US"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2</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4596130" y="808990"/>
            <a:ext cx="3860800" cy="531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76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738880" y="890905"/>
            <a:ext cx="4714240" cy="5076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9702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916680" y="902970"/>
            <a:ext cx="5413375" cy="518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d"/>
      </p:transition>
    </mc:Choice>
    <mc:Fallback>
      <p:transition spd="slow">
        <p:cover dir="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246755" y="1167130"/>
            <a:ext cx="6743065" cy="4523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619500" y="1186180"/>
            <a:ext cx="4952365" cy="4485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u"/>
      </p:transition>
    </mc:Choice>
    <mc:Fallback>
      <p:transition spd="slow">
        <p:cover dir="u"/>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2778</Words>
  <Application>WPS 演示</Application>
  <PresentationFormat>自定义</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icomoon</vt:lpstr>
      <vt:lpstr>Yu Gothic UI Semibold</vt:lpstr>
      <vt:lpstr>微软雅黑 Light</vt:lpstr>
      <vt:lpstr>方正卡通简体</vt:lpstr>
      <vt:lpstr>微软雅黑</vt:lpstr>
      <vt:lpstr>Arial Unicode MS</vt:lpstr>
      <vt:lpstr>方正喵呜体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91</cp:revision>
  <dcterms:created xsi:type="dcterms:W3CDTF">2014-02-21T16:31:00Z</dcterms:created>
  <dcterms:modified xsi:type="dcterms:W3CDTF">2018-08-30T02:29:22Z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