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6" r:id="rId3"/>
    <p:sldId id="275" r:id="rId4"/>
    <p:sldId id="264" r:id="rId6"/>
    <p:sldId id="281" r:id="rId7"/>
    <p:sldId id="289" r:id="rId8"/>
    <p:sldId id="283" r:id="rId9"/>
    <p:sldId id="300" r:id="rId10"/>
    <p:sldId id="301" r:id="rId11"/>
    <p:sldId id="284" r:id="rId12"/>
    <p:sldId id="286" r:id="rId13"/>
    <p:sldId id="279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4CA"/>
    <a:srgbClr val="4AD1EA"/>
    <a:srgbClr val="61DAF0"/>
    <a:srgbClr val="5D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559" autoAdjust="0"/>
  </p:normalViewPr>
  <p:slideViewPr>
    <p:cSldViewPr snapToGrid="0">
      <p:cViewPr varScale="1">
        <p:scale>
          <a:sx n="117" d="100"/>
          <a:sy n="117" d="100"/>
        </p:scale>
        <p:origin x="318" y="84"/>
      </p:cViewPr>
      <p:guideLst>
        <p:guide orient="horz" pos="2105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824F92-16AA-45A1-871C-CFBFCDEF831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423E3A73-9B94-4820-BB54-D60C60EAD1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666C7A-77C2-4954-A9E1-0ED333356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hyperlink" Target="http://chn.docer.com/works?userid=25324357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8"/>
          <p:cNvSpPr>
            <a:spLocks noChangeArrowheads="1"/>
          </p:cNvSpPr>
          <p:nvPr userDrawn="1"/>
        </p:nvSpPr>
        <p:spPr bwMode="auto">
          <a:xfrm>
            <a:off x="4116388" y="1825625"/>
            <a:ext cx="3662362" cy="1363663"/>
          </a:xfrm>
          <a:custGeom>
            <a:avLst/>
            <a:gdLst>
              <a:gd name="T0" fmla="*/ 4 w 1434"/>
              <a:gd name="T1" fmla="*/ 637 h 637"/>
              <a:gd name="T2" fmla="*/ 134 w 1434"/>
              <a:gd name="T3" fmla="*/ 255 h 637"/>
              <a:gd name="T4" fmla="*/ 692 w 1434"/>
              <a:gd name="T5" fmla="*/ 4 h 637"/>
              <a:gd name="T6" fmla="*/ 818 w 1434"/>
              <a:gd name="T7" fmla="*/ 11 h 637"/>
              <a:gd name="T8" fmla="*/ 818 w 1434"/>
              <a:gd name="T9" fmla="*/ 9 h 637"/>
              <a:gd name="T10" fmla="*/ 817 w 1434"/>
              <a:gd name="T11" fmla="*/ 11 h 637"/>
              <a:gd name="T12" fmla="*/ 1269 w 1434"/>
              <a:gd name="T13" fmla="*/ 198 h 637"/>
              <a:gd name="T14" fmla="*/ 1379 w 1434"/>
              <a:gd name="T15" fmla="*/ 364 h 637"/>
              <a:gd name="T16" fmla="*/ 1430 w 1434"/>
              <a:gd name="T17" fmla="*/ 566 h 637"/>
              <a:gd name="T18" fmla="*/ 1425 w 1434"/>
              <a:gd name="T19" fmla="*/ 616 h 637"/>
              <a:gd name="T20" fmla="*/ 1429 w 1434"/>
              <a:gd name="T21" fmla="*/ 617 h 637"/>
              <a:gd name="T22" fmla="*/ 1434 w 1434"/>
              <a:gd name="T23" fmla="*/ 566 h 637"/>
              <a:gd name="T24" fmla="*/ 1383 w 1434"/>
              <a:gd name="T25" fmla="*/ 362 h 637"/>
              <a:gd name="T26" fmla="*/ 1272 w 1434"/>
              <a:gd name="T27" fmla="*/ 196 h 637"/>
              <a:gd name="T28" fmla="*/ 818 w 1434"/>
              <a:gd name="T29" fmla="*/ 7 h 637"/>
              <a:gd name="T30" fmla="*/ 818 w 1434"/>
              <a:gd name="T31" fmla="*/ 7 h 637"/>
              <a:gd name="T32" fmla="*/ 818 w 1434"/>
              <a:gd name="T33" fmla="*/ 7 h 637"/>
              <a:gd name="T34" fmla="*/ 692 w 1434"/>
              <a:gd name="T35" fmla="*/ 0 h 637"/>
              <a:gd name="T36" fmla="*/ 131 w 1434"/>
              <a:gd name="T37" fmla="*/ 252 h 637"/>
              <a:gd name="T38" fmla="*/ 0 w 1434"/>
              <a:gd name="T39" fmla="*/ 637 h 637"/>
              <a:gd name="T40" fmla="*/ 4 w 1434"/>
              <a:gd name="T41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4" h="637">
                <a:moveTo>
                  <a:pt x="4" y="637"/>
                </a:moveTo>
                <a:cubicBezTo>
                  <a:pt x="5" y="550"/>
                  <a:pt x="34" y="391"/>
                  <a:pt x="134" y="255"/>
                </a:cubicBezTo>
                <a:cubicBezTo>
                  <a:pt x="234" y="119"/>
                  <a:pt x="405" y="4"/>
                  <a:pt x="692" y="4"/>
                </a:cubicBezTo>
                <a:cubicBezTo>
                  <a:pt x="731" y="4"/>
                  <a:pt x="773" y="6"/>
                  <a:pt x="818" y="11"/>
                </a:cubicBezTo>
                <a:cubicBezTo>
                  <a:pt x="818" y="9"/>
                  <a:pt x="818" y="9"/>
                  <a:pt x="818" y="9"/>
                </a:cubicBezTo>
                <a:cubicBezTo>
                  <a:pt x="817" y="11"/>
                  <a:pt x="817" y="11"/>
                  <a:pt x="817" y="11"/>
                </a:cubicBezTo>
                <a:cubicBezTo>
                  <a:pt x="977" y="34"/>
                  <a:pt x="1154" y="90"/>
                  <a:pt x="1269" y="198"/>
                </a:cubicBezTo>
                <a:cubicBezTo>
                  <a:pt x="1308" y="235"/>
                  <a:pt x="1349" y="296"/>
                  <a:pt x="1379" y="364"/>
                </a:cubicBezTo>
                <a:cubicBezTo>
                  <a:pt x="1409" y="431"/>
                  <a:pt x="1430" y="505"/>
                  <a:pt x="1430" y="566"/>
                </a:cubicBezTo>
                <a:cubicBezTo>
                  <a:pt x="1430" y="584"/>
                  <a:pt x="1428" y="601"/>
                  <a:pt x="1425" y="616"/>
                </a:cubicBezTo>
                <a:cubicBezTo>
                  <a:pt x="1429" y="617"/>
                  <a:pt x="1429" y="617"/>
                  <a:pt x="1429" y="617"/>
                </a:cubicBezTo>
                <a:cubicBezTo>
                  <a:pt x="1432" y="601"/>
                  <a:pt x="1434" y="584"/>
                  <a:pt x="1434" y="566"/>
                </a:cubicBezTo>
                <a:cubicBezTo>
                  <a:pt x="1434" y="504"/>
                  <a:pt x="1413" y="430"/>
                  <a:pt x="1383" y="362"/>
                </a:cubicBezTo>
                <a:cubicBezTo>
                  <a:pt x="1352" y="294"/>
                  <a:pt x="1312" y="233"/>
                  <a:pt x="1272" y="196"/>
                </a:cubicBezTo>
                <a:cubicBezTo>
                  <a:pt x="1156" y="87"/>
                  <a:pt x="978" y="30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774" y="2"/>
                  <a:pt x="731" y="0"/>
                  <a:pt x="692" y="0"/>
                </a:cubicBezTo>
                <a:cubicBezTo>
                  <a:pt x="404" y="0"/>
                  <a:pt x="231" y="115"/>
                  <a:pt x="131" y="252"/>
                </a:cubicBezTo>
                <a:cubicBezTo>
                  <a:pt x="30" y="390"/>
                  <a:pt x="1" y="549"/>
                  <a:pt x="0" y="637"/>
                </a:cubicBezTo>
                <a:lnTo>
                  <a:pt x="4" y="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9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  <a:gd name="T58" fmla="*/ 585 w 1015"/>
              <a:gd name="T59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  <a:lnTo>
                  <a:pt x="585" y="306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" name="Freeform 10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Freeform 11"/>
          <p:cNvSpPr>
            <a:spLocks noChangeArrowheads="1"/>
          </p:cNvSpPr>
          <p:nvPr userDrawn="1"/>
        </p:nvSpPr>
        <p:spPr bwMode="auto">
          <a:xfrm>
            <a:off x="5449888" y="2365375"/>
            <a:ext cx="1095375" cy="619125"/>
          </a:xfrm>
          <a:custGeom>
            <a:avLst/>
            <a:gdLst>
              <a:gd name="T0" fmla="*/ 429 w 429"/>
              <a:gd name="T1" fmla="*/ 145 h 289"/>
              <a:gd name="T2" fmla="*/ 402 w 429"/>
              <a:gd name="T3" fmla="*/ 125 h 289"/>
              <a:gd name="T4" fmla="*/ 218 w 429"/>
              <a:gd name="T5" fmla="*/ 0 h 289"/>
              <a:gd name="T6" fmla="*/ 34 w 429"/>
              <a:gd name="T7" fmla="*/ 124 h 289"/>
              <a:gd name="T8" fmla="*/ 0 w 429"/>
              <a:gd name="T9" fmla="*/ 145 h 289"/>
              <a:gd name="T10" fmla="*/ 34 w 429"/>
              <a:gd name="T11" fmla="*/ 165 h 289"/>
              <a:gd name="T12" fmla="*/ 218 w 429"/>
              <a:gd name="T13" fmla="*/ 289 h 289"/>
              <a:gd name="T14" fmla="*/ 402 w 429"/>
              <a:gd name="T15" fmla="*/ 164 h 289"/>
              <a:gd name="T16" fmla="*/ 429 w 429"/>
              <a:gd name="T17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9" h="289">
                <a:moveTo>
                  <a:pt x="429" y="145"/>
                </a:moveTo>
                <a:cubicBezTo>
                  <a:pt x="429" y="136"/>
                  <a:pt x="419" y="129"/>
                  <a:pt x="402" y="125"/>
                </a:cubicBezTo>
                <a:cubicBezTo>
                  <a:pt x="390" y="55"/>
                  <a:pt x="312" y="0"/>
                  <a:pt x="218" y="0"/>
                </a:cubicBezTo>
                <a:cubicBezTo>
                  <a:pt x="124" y="0"/>
                  <a:pt x="47" y="54"/>
                  <a:pt x="34" y="124"/>
                </a:cubicBezTo>
                <a:cubicBezTo>
                  <a:pt x="14" y="127"/>
                  <a:pt x="0" y="135"/>
                  <a:pt x="0" y="145"/>
                </a:cubicBezTo>
                <a:cubicBezTo>
                  <a:pt x="0" y="154"/>
                  <a:pt x="14" y="162"/>
                  <a:pt x="34" y="165"/>
                </a:cubicBezTo>
                <a:cubicBezTo>
                  <a:pt x="47" y="235"/>
                  <a:pt x="124" y="289"/>
                  <a:pt x="218" y="289"/>
                </a:cubicBezTo>
                <a:cubicBezTo>
                  <a:pt x="312" y="289"/>
                  <a:pt x="390" y="235"/>
                  <a:pt x="402" y="164"/>
                </a:cubicBezTo>
                <a:cubicBezTo>
                  <a:pt x="419" y="160"/>
                  <a:pt x="429" y="153"/>
                  <a:pt x="429" y="145"/>
                </a:cubicBez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Freeform 12"/>
          <p:cNvSpPr>
            <a:spLocks noChangeArrowheads="1"/>
          </p:cNvSpPr>
          <p:nvPr userDrawn="1"/>
        </p:nvSpPr>
        <p:spPr bwMode="auto">
          <a:xfrm>
            <a:off x="5978525" y="2301875"/>
            <a:ext cx="633413" cy="320675"/>
          </a:xfrm>
          <a:custGeom>
            <a:avLst/>
            <a:gdLst>
              <a:gd name="T0" fmla="*/ 244 w 248"/>
              <a:gd name="T1" fmla="*/ 86 h 149"/>
              <a:gd name="T2" fmla="*/ 241 w 248"/>
              <a:gd name="T3" fmla="*/ 66 h 149"/>
              <a:gd name="T4" fmla="*/ 237 w 248"/>
              <a:gd name="T5" fmla="*/ 45 h 149"/>
              <a:gd name="T6" fmla="*/ 214 w 248"/>
              <a:gd name="T7" fmla="*/ 34 h 149"/>
              <a:gd name="T8" fmla="*/ 215 w 248"/>
              <a:gd name="T9" fmla="*/ 30 h 149"/>
              <a:gd name="T10" fmla="*/ 201 w 248"/>
              <a:gd name="T11" fmla="*/ 15 h 149"/>
              <a:gd name="T12" fmla="*/ 182 w 248"/>
              <a:gd name="T13" fmla="*/ 15 h 149"/>
              <a:gd name="T14" fmla="*/ 156 w 248"/>
              <a:gd name="T15" fmla="*/ 15 h 149"/>
              <a:gd name="T16" fmla="*/ 142 w 248"/>
              <a:gd name="T17" fmla="*/ 8 h 149"/>
              <a:gd name="T18" fmla="*/ 123 w 248"/>
              <a:gd name="T19" fmla="*/ 5 h 149"/>
              <a:gd name="T20" fmla="*/ 108 w 248"/>
              <a:gd name="T21" fmla="*/ 14 h 149"/>
              <a:gd name="T22" fmla="*/ 86 w 248"/>
              <a:gd name="T23" fmla="*/ 9 h 149"/>
              <a:gd name="T24" fmla="*/ 60 w 248"/>
              <a:gd name="T25" fmla="*/ 9 h 149"/>
              <a:gd name="T26" fmla="*/ 42 w 248"/>
              <a:gd name="T27" fmla="*/ 7 h 149"/>
              <a:gd name="T28" fmla="*/ 18 w 248"/>
              <a:gd name="T29" fmla="*/ 26 h 149"/>
              <a:gd name="T30" fmla="*/ 0 w 248"/>
              <a:gd name="T31" fmla="*/ 40 h 149"/>
              <a:gd name="T32" fmla="*/ 4 w 248"/>
              <a:gd name="T33" fmla="*/ 60 h 149"/>
              <a:gd name="T34" fmla="*/ 30 w 248"/>
              <a:gd name="T35" fmla="*/ 65 h 149"/>
              <a:gd name="T36" fmla="*/ 33 w 248"/>
              <a:gd name="T37" fmla="*/ 66 h 149"/>
              <a:gd name="T38" fmla="*/ 60 w 248"/>
              <a:gd name="T39" fmla="*/ 70 h 149"/>
              <a:gd name="T40" fmla="*/ 66 w 248"/>
              <a:gd name="T41" fmla="*/ 57 h 149"/>
              <a:gd name="T42" fmla="*/ 66 w 248"/>
              <a:gd name="T43" fmla="*/ 57 h 149"/>
              <a:gd name="T44" fmla="*/ 89 w 248"/>
              <a:gd name="T45" fmla="*/ 65 h 149"/>
              <a:gd name="T46" fmla="*/ 107 w 248"/>
              <a:gd name="T47" fmla="*/ 73 h 149"/>
              <a:gd name="T48" fmla="*/ 120 w 248"/>
              <a:gd name="T49" fmla="*/ 83 h 149"/>
              <a:gd name="T50" fmla="*/ 123 w 248"/>
              <a:gd name="T51" fmla="*/ 104 h 149"/>
              <a:gd name="T52" fmla="*/ 137 w 248"/>
              <a:gd name="T53" fmla="*/ 118 h 149"/>
              <a:gd name="T54" fmla="*/ 156 w 248"/>
              <a:gd name="T55" fmla="*/ 129 h 149"/>
              <a:gd name="T56" fmla="*/ 168 w 248"/>
              <a:gd name="T57" fmla="*/ 137 h 149"/>
              <a:gd name="T58" fmla="*/ 193 w 248"/>
              <a:gd name="T59" fmla="*/ 143 h 149"/>
              <a:gd name="T60" fmla="*/ 210 w 248"/>
              <a:gd name="T61" fmla="*/ 142 h 149"/>
              <a:gd name="T62" fmla="*/ 231 w 248"/>
              <a:gd name="T63" fmla="*/ 129 h 149"/>
              <a:gd name="T64" fmla="*/ 238 w 248"/>
              <a:gd name="T65" fmla="*/ 120 h 149"/>
              <a:gd name="T66" fmla="*/ 241 w 248"/>
              <a:gd name="T67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241" y="95"/>
                </a:moveTo>
                <a:cubicBezTo>
                  <a:pt x="243" y="93"/>
                  <a:pt x="244" y="90"/>
                  <a:pt x="244" y="86"/>
                </a:cubicBezTo>
                <a:cubicBezTo>
                  <a:pt x="244" y="81"/>
                  <a:pt x="242" y="77"/>
                  <a:pt x="238" y="74"/>
                </a:cubicBezTo>
                <a:cubicBezTo>
                  <a:pt x="240" y="72"/>
                  <a:pt x="241" y="69"/>
                  <a:pt x="241" y="66"/>
                </a:cubicBezTo>
                <a:cubicBezTo>
                  <a:pt x="241" y="61"/>
                  <a:pt x="238" y="56"/>
                  <a:pt x="234" y="54"/>
                </a:cubicBezTo>
                <a:cubicBezTo>
                  <a:pt x="236" y="51"/>
                  <a:pt x="237" y="48"/>
                  <a:pt x="237" y="45"/>
                </a:cubicBezTo>
                <a:cubicBezTo>
                  <a:pt x="237" y="37"/>
                  <a:pt x="231" y="31"/>
                  <a:pt x="224" y="31"/>
                </a:cubicBezTo>
                <a:cubicBezTo>
                  <a:pt x="220" y="31"/>
                  <a:pt x="217" y="32"/>
                  <a:pt x="214" y="34"/>
                </a:cubicBezTo>
                <a:cubicBezTo>
                  <a:pt x="215" y="33"/>
                  <a:pt x="215" y="32"/>
                  <a:pt x="215" y="31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29"/>
                  <a:pt x="215" y="29"/>
                  <a:pt x="215" y="29"/>
                </a:cubicBezTo>
                <a:cubicBezTo>
                  <a:pt x="215" y="22"/>
                  <a:pt x="209" y="15"/>
                  <a:pt x="201" y="15"/>
                </a:cubicBezTo>
                <a:cubicBezTo>
                  <a:pt x="197" y="15"/>
                  <a:pt x="194" y="17"/>
                  <a:pt x="192" y="19"/>
                </a:cubicBezTo>
                <a:cubicBezTo>
                  <a:pt x="189" y="17"/>
                  <a:pt x="186" y="15"/>
                  <a:pt x="182" y="15"/>
                </a:cubicBezTo>
                <a:cubicBezTo>
                  <a:pt x="176" y="15"/>
                  <a:pt x="171" y="19"/>
                  <a:pt x="169" y="25"/>
                </a:cubicBezTo>
                <a:cubicBezTo>
                  <a:pt x="167" y="19"/>
                  <a:pt x="162" y="15"/>
                  <a:pt x="156" y="15"/>
                </a:cubicBezTo>
                <a:cubicBezTo>
                  <a:pt x="155" y="15"/>
                  <a:pt x="155" y="15"/>
                  <a:pt x="154" y="16"/>
                </a:cubicBezTo>
                <a:cubicBezTo>
                  <a:pt x="152" y="11"/>
                  <a:pt x="147" y="8"/>
                  <a:pt x="142" y="8"/>
                </a:cubicBezTo>
                <a:cubicBezTo>
                  <a:pt x="139" y="8"/>
                  <a:pt x="137" y="9"/>
                  <a:pt x="134" y="11"/>
                </a:cubicBezTo>
                <a:cubicBezTo>
                  <a:pt x="132" y="7"/>
                  <a:pt x="128" y="5"/>
                  <a:pt x="123" y="5"/>
                </a:cubicBezTo>
                <a:cubicBezTo>
                  <a:pt x="117" y="5"/>
                  <a:pt x="112" y="9"/>
                  <a:pt x="110" y="14"/>
                </a:cubicBezTo>
                <a:cubicBezTo>
                  <a:pt x="110" y="14"/>
                  <a:pt x="109" y="14"/>
                  <a:pt x="108" y="14"/>
                </a:cubicBezTo>
                <a:cubicBezTo>
                  <a:pt x="107" y="9"/>
                  <a:pt x="101" y="5"/>
                  <a:pt x="95" y="5"/>
                </a:cubicBezTo>
                <a:cubicBezTo>
                  <a:pt x="92" y="5"/>
                  <a:pt x="88" y="6"/>
                  <a:pt x="86" y="9"/>
                </a:cubicBezTo>
                <a:cubicBezTo>
                  <a:pt x="84" y="4"/>
                  <a:pt x="79" y="0"/>
                  <a:pt x="73" y="0"/>
                </a:cubicBezTo>
                <a:cubicBezTo>
                  <a:pt x="67" y="0"/>
                  <a:pt x="62" y="3"/>
                  <a:pt x="60" y="9"/>
                </a:cubicBezTo>
                <a:cubicBezTo>
                  <a:pt x="57" y="9"/>
                  <a:pt x="55" y="10"/>
                  <a:pt x="53" y="12"/>
                </a:cubicBezTo>
                <a:cubicBezTo>
                  <a:pt x="50" y="9"/>
                  <a:pt x="46" y="7"/>
                  <a:pt x="42" y="7"/>
                </a:cubicBezTo>
                <a:cubicBezTo>
                  <a:pt x="36" y="7"/>
                  <a:pt x="31" y="10"/>
                  <a:pt x="29" y="16"/>
                </a:cubicBezTo>
                <a:cubicBezTo>
                  <a:pt x="23" y="17"/>
                  <a:pt x="19" y="21"/>
                  <a:pt x="18" y="26"/>
                </a:cubicBezTo>
                <a:cubicBezTo>
                  <a:pt x="17" y="26"/>
                  <a:pt x="15" y="26"/>
                  <a:pt x="14" y="26"/>
                </a:cubicBezTo>
                <a:cubicBezTo>
                  <a:pt x="6" y="26"/>
                  <a:pt x="0" y="32"/>
                  <a:pt x="0" y="40"/>
                </a:cubicBezTo>
                <a:cubicBezTo>
                  <a:pt x="0" y="45"/>
                  <a:pt x="3" y="49"/>
                  <a:pt x="7" y="51"/>
                </a:cubicBezTo>
                <a:cubicBezTo>
                  <a:pt x="5" y="54"/>
                  <a:pt x="4" y="57"/>
                  <a:pt x="4" y="60"/>
                </a:cubicBezTo>
                <a:cubicBezTo>
                  <a:pt x="4" y="68"/>
                  <a:pt x="10" y="74"/>
                  <a:pt x="17" y="74"/>
                </a:cubicBezTo>
                <a:cubicBezTo>
                  <a:pt x="23" y="74"/>
                  <a:pt x="28" y="71"/>
                  <a:pt x="30" y="65"/>
                </a:cubicBezTo>
                <a:cubicBezTo>
                  <a:pt x="31" y="65"/>
                  <a:pt x="32" y="65"/>
                  <a:pt x="33" y="65"/>
                </a:cubicBezTo>
                <a:cubicBezTo>
                  <a:pt x="33" y="65"/>
                  <a:pt x="33" y="65"/>
                  <a:pt x="33" y="66"/>
                </a:cubicBezTo>
                <a:cubicBezTo>
                  <a:pt x="33" y="73"/>
                  <a:pt x="39" y="79"/>
                  <a:pt x="47" y="79"/>
                </a:cubicBezTo>
                <a:cubicBezTo>
                  <a:pt x="53" y="79"/>
                  <a:pt x="58" y="75"/>
                  <a:pt x="60" y="70"/>
                </a:cubicBezTo>
                <a:cubicBezTo>
                  <a:pt x="64" y="68"/>
                  <a:pt x="66" y="63"/>
                  <a:pt x="66" y="59"/>
                </a:cubicBezTo>
                <a:cubicBezTo>
                  <a:pt x="66" y="58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64"/>
                  <a:pt x="73" y="69"/>
                  <a:pt x="80" y="69"/>
                </a:cubicBezTo>
                <a:cubicBezTo>
                  <a:pt x="84" y="69"/>
                  <a:pt x="87" y="68"/>
                  <a:pt x="89" y="65"/>
                </a:cubicBezTo>
                <a:cubicBezTo>
                  <a:pt x="91" y="70"/>
                  <a:pt x="96" y="74"/>
                  <a:pt x="102" y="74"/>
                </a:cubicBezTo>
                <a:cubicBezTo>
                  <a:pt x="104" y="74"/>
                  <a:pt x="105" y="74"/>
                  <a:pt x="107" y="73"/>
                </a:cubicBezTo>
                <a:cubicBezTo>
                  <a:pt x="108" y="79"/>
                  <a:pt x="114" y="83"/>
                  <a:pt x="120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88"/>
                  <a:pt x="122" y="92"/>
                  <a:pt x="126" y="95"/>
                </a:cubicBezTo>
                <a:cubicBezTo>
                  <a:pt x="124" y="97"/>
                  <a:pt x="123" y="100"/>
                  <a:pt x="123" y="104"/>
                </a:cubicBezTo>
                <a:cubicBezTo>
                  <a:pt x="123" y="111"/>
                  <a:pt x="129" y="118"/>
                  <a:pt x="137" y="118"/>
                </a:cubicBezTo>
                <a:cubicBezTo>
                  <a:pt x="137" y="118"/>
                  <a:pt x="137" y="118"/>
                  <a:pt x="137" y="118"/>
                </a:cubicBezTo>
                <a:cubicBezTo>
                  <a:pt x="138" y="124"/>
                  <a:pt x="144" y="130"/>
                  <a:pt x="151" y="130"/>
                </a:cubicBezTo>
                <a:cubicBezTo>
                  <a:pt x="153" y="130"/>
                  <a:pt x="154" y="129"/>
                  <a:pt x="156" y="129"/>
                </a:cubicBezTo>
                <a:cubicBezTo>
                  <a:pt x="158" y="133"/>
                  <a:pt x="163" y="137"/>
                  <a:pt x="168" y="137"/>
                </a:cubicBezTo>
                <a:cubicBezTo>
                  <a:pt x="168" y="137"/>
                  <a:pt x="168" y="137"/>
                  <a:pt x="168" y="137"/>
                </a:cubicBezTo>
                <a:cubicBezTo>
                  <a:pt x="169" y="143"/>
                  <a:pt x="175" y="149"/>
                  <a:pt x="182" y="149"/>
                </a:cubicBezTo>
                <a:cubicBezTo>
                  <a:pt x="187" y="149"/>
                  <a:pt x="191" y="146"/>
                  <a:pt x="193" y="143"/>
                </a:cubicBezTo>
                <a:cubicBezTo>
                  <a:pt x="196" y="144"/>
                  <a:pt x="198" y="145"/>
                  <a:pt x="201" y="145"/>
                </a:cubicBezTo>
                <a:cubicBezTo>
                  <a:pt x="205" y="145"/>
                  <a:pt x="208" y="144"/>
                  <a:pt x="210" y="142"/>
                </a:cubicBezTo>
                <a:cubicBezTo>
                  <a:pt x="212" y="143"/>
                  <a:pt x="215" y="144"/>
                  <a:pt x="218" y="144"/>
                </a:cubicBezTo>
                <a:cubicBezTo>
                  <a:pt x="225" y="143"/>
                  <a:pt x="231" y="136"/>
                  <a:pt x="231" y="129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34" y="127"/>
                  <a:pt x="237" y="124"/>
                  <a:pt x="238" y="120"/>
                </a:cubicBezTo>
                <a:cubicBezTo>
                  <a:pt x="244" y="118"/>
                  <a:pt x="248" y="113"/>
                  <a:pt x="248" y="107"/>
                </a:cubicBezTo>
                <a:cubicBezTo>
                  <a:pt x="248" y="102"/>
                  <a:pt x="245" y="98"/>
                  <a:pt x="241" y="95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Freeform 13"/>
          <p:cNvSpPr>
            <a:spLocks noChangeArrowheads="1"/>
          </p:cNvSpPr>
          <p:nvPr userDrawn="1"/>
        </p:nvSpPr>
        <p:spPr bwMode="auto">
          <a:xfrm>
            <a:off x="6164263" y="3630613"/>
            <a:ext cx="246062" cy="587375"/>
          </a:xfrm>
          <a:custGeom>
            <a:avLst/>
            <a:gdLst>
              <a:gd name="T0" fmla="*/ 44 w 96"/>
              <a:gd name="T1" fmla="*/ 0 h 274"/>
              <a:gd name="T2" fmla="*/ 89 w 96"/>
              <a:gd name="T3" fmla="*/ 211 h 274"/>
              <a:gd name="T4" fmla="*/ 21 w 96"/>
              <a:gd name="T5" fmla="*/ 216 h 274"/>
              <a:gd name="T6" fmla="*/ 0 w 96"/>
              <a:gd name="T7" fmla="*/ 16 h 274"/>
              <a:gd name="T8" fmla="*/ 44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44" y="0"/>
                </a:moveTo>
                <a:cubicBezTo>
                  <a:pt x="89" y="211"/>
                  <a:pt x="89" y="211"/>
                  <a:pt x="89" y="211"/>
                </a:cubicBezTo>
                <a:cubicBezTo>
                  <a:pt x="96" y="232"/>
                  <a:pt x="42" y="274"/>
                  <a:pt x="21" y="216"/>
                </a:cubicBezTo>
                <a:cubicBezTo>
                  <a:pt x="0" y="16"/>
                  <a:pt x="0" y="16"/>
                  <a:pt x="0" y="16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Freeform 14"/>
          <p:cNvSpPr>
            <a:spLocks noChangeArrowheads="1"/>
          </p:cNvSpPr>
          <p:nvPr userDrawn="1"/>
        </p:nvSpPr>
        <p:spPr bwMode="auto">
          <a:xfrm>
            <a:off x="6175375" y="3930650"/>
            <a:ext cx="244475" cy="274638"/>
          </a:xfrm>
          <a:custGeom>
            <a:avLst/>
            <a:gdLst>
              <a:gd name="T0" fmla="*/ 124 w 154"/>
              <a:gd name="T1" fmla="*/ 0 h 173"/>
              <a:gd name="T2" fmla="*/ 0 w 154"/>
              <a:gd name="T3" fmla="*/ 15 h 173"/>
              <a:gd name="T4" fmla="*/ 18 w 154"/>
              <a:gd name="T5" fmla="*/ 142 h 173"/>
              <a:gd name="T6" fmla="*/ 61 w 154"/>
              <a:gd name="T7" fmla="*/ 173 h 173"/>
              <a:gd name="T8" fmla="*/ 129 w 154"/>
              <a:gd name="T9" fmla="*/ 159 h 173"/>
              <a:gd name="T10" fmla="*/ 154 w 154"/>
              <a:gd name="T11" fmla="*/ 111 h 173"/>
              <a:gd name="T12" fmla="*/ 124 w 154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3">
                <a:moveTo>
                  <a:pt x="124" y="0"/>
                </a:moveTo>
                <a:lnTo>
                  <a:pt x="0" y="15"/>
                </a:lnTo>
                <a:lnTo>
                  <a:pt x="18" y="142"/>
                </a:lnTo>
                <a:lnTo>
                  <a:pt x="61" y="173"/>
                </a:lnTo>
                <a:lnTo>
                  <a:pt x="129" y="159"/>
                </a:lnTo>
                <a:lnTo>
                  <a:pt x="154" y="111"/>
                </a:lnTo>
                <a:lnTo>
                  <a:pt x="124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Freeform 15"/>
          <p:cNvSpPr>
            <a:spLocks noChangeArrowheads="1"/>
          </p:cNvSpPr>
          <p:nvPr userDrawn="1"/>
        </p:nvSpPr>
        <p:spPr bwMode="auto">
          <a:xfrm>
            <a:off x="5367338" y="2305050"/>
            <a:ext cx="633412" cy="319088"/>
          </a:xfrm>
          <a:custGeom>
            <a:avLst/>
            <a:gdLst>
              <a:gd name="T0" fmla="*/ 9 w 248"/>
              <a:gd name="T1" fmla="*/ 121 h 149"/>
              <a:gd name="T2" fmla="*/ 17 w 248"/>
              <a:gd name="T3" fmla="*/ 130 h 149"/>
              <a:gd name="T4" fmla="*/ 38 w 248"/>
              <a:gd name="T5" fmla="*/ 143 h 149"/>
              <a:gd name="T6" fmla="*/ 55 w 248"/>
              <a:gd name="T7" fmla="*/ 144 h 149"/>
              <a:gd name="T8" fmla="*/ 80 w 248"/>
              <a:gd name="T9" fmla="*/ 137 h 149"/>
              <a:gd name="T10" fmla="*/ 92 w 248"/>
              <a:gd name="T11" fmla="*/ 129 h 149"/>
              <a:gd name="T12" fmla="*/ 111 w 248"/>
              <a:gd name="T13" fmla="*/ 118 h 149"/>
              <a:gd name="T14" fmla="*/ 125 w 248"/>
              <a:gd name="T15" fmla="*/ 104 h 149"/>
              <a:gd name="T16" fmla="*/ 128 w 248"/>
              <a:gd name="T17" fmla="*/ 84 h 149"/>
              <a:gd name="T18" fmla="*/ 141 w 248"/>
              <a:gd name="T19" fmla="*/ 74 h 149"/>
              <a:gd name="T20" fmla="*/ 159 w 248"/>
              <a:gd name="T21" fmla="*/ 66 h 149"/>
              <a:gd name="T22" fmla="*/ 182 w 248"/>
              <a:gd name="T23" fmla="*/ 58 h 149"/>
              <a:gd name="T24" fmla="*/ 182 w 248"/>
              <a:gd name="T25" fmla="*/ 58 h 149"/>
              <a:gd name="T26" fmla="*/ 188 w 248"/>
              <a:gd name="T27" fmla="*/ 71 h 149"/>
              <a:gd name="T28" fmla="*/ 215 w 248"/>
              <a:gd name="T29" fmla="*/ 66 h 149"/>
              <a:gd name="T30" fmla="*/ 218 w 248"/>
              <a:gd name="T31" fmla="*/ 66 h 149"/>
              <a:gd name="T32" fmla="*/ 244 w 248"/>
              <a:gd name="T33" fmla="*/ 61 h 149"/>
              <a:gd name="T34" fmla="*/ 248 w 248"/>
              <a:gd name="T35" fmla="*/ 40 h 149"/>
              <a:gd name="T36" fmla="*/ 230 w 248"/>
              <a:gd name="T37" fmla="*/ 27 h 149"/>
              <a:gd name="T38" fmla="*/ 206 w 248"/>
              <a:gd name="T39" fmla="*/ 7 h 149"/>
              <a:gd name="T40" fmla="*/ 188 w 248"/>
              <a:gd name="T41" fmla="*/ 9 h 149"/>
              <a:gd name="T42" fmla="*/ 162 w 248"/>
              <a:gd name="T43" fmla="*/ 10 h 149"/>
              <a:gd name="T44" fmla="*/ 139 w 248"/>
              <a:gd name="T45" fmla="*/ 15 h 149"/>
              <a:gd name="T46" fmla="*/ 125 w 248"/>
              <a:gd name="T47" fmla="*/ 6 h 149"/>
              <a:gd name="T48" fmla="*/ 106 w 248"/>
              <a:gd name="T49" fmla="*/ 9 h 149"/>
              <a:gd name="T50" fmla="*/ 92 w 248"/>
              <a:gd name="T51" fmla="*/ 16 h 149"/>
              <a:gd name="T52" fmla="*/ 66 w 248"/>
              <a:gd name="T53" fmla="*/ 16 h 149"/>
              <a:gd name="T54" fmla="*/ 47 w 248"/>
              <a:gd name="T55" fmla="*/ 16 h 149"/>
              <a:gd name="T56" fmla="*/ 33 w 248"/>
              <a:gd name="T57" fmla="*/ 31 h 149"/>
              <a:gd name="T58" fmla="*/ 33 w 248"/>
              <a:gd name="T59" fmla="*/ 35 h 149"/>
              <a:gd name="T60" fmla="*/ 10 w 248"/>
              <a:gd name="T61" fmla="*/ 46 h 149"/>
              <a:gd name="T62" fmla="*/ 7 w 248"/>
              <a:gd name="T63" fmla="*/ 66 h 149"/>
              <a:gd name="T64" fmla="*/ 4 w 248"/>
              <a:gd name="T65" fmla="*/ 87 h 149"/>
              <a:gd name="T66" fmla="*/ 0 w 248"/>
              <a:gd name="T67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0" y="108"/>
                </a:moveTo>
                <a:cubicBezTo>
                  <a:pt x="0" y="114"/>
                  <a:pt x="4" y="119"/>
                  <a:pt x="9" y="121"/>
                </a:cubicBezTo>
                <a:cubicBezTo>
                  <a:pt x="11" y="125"/>
                  <a:pt x="14" y="128"/>
                  <a:pt x="17" y="129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7"/>
                  <a:pt x="23" y="144"/>
                  <a:pt x="30" y="144"/>
                </a:cubicBezTo>
                <a:cubicBezTo>
                  <a:pt x="33" y="144"/>
                  <a:pt x="36" y="144"/>
                  <a:pt x="38" y="143"/>
                </a:cubicBezTo>
                <a:cubicBezTo>
                  <a:pt x="40" y="145"/>
                  <a:pt x="43" y="146"/>
                  <a:pt x="47" y="146"/>
                </a:cubicBezTo>
                <a:cubicBezTo>
                  <a:pt x="50" y="146"/>
                  <a:pt x="52" y="145"/>
                  <a:pt x="55" y="144"/>
                </a:cubicBezTo>
                <a:cubicBezTo>
                  <a:pt x="57" y="147"/>
                  <a:pt x="61" y="149"/>
                  <a:pt x="66" y="149"/>
                </a:cubicBezTo>
                <a:cubicBezTo>
                  <a:pt x="73" y="149"/>
                  <a:pt x="79" y="144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5" y="137"/>
                  <a:pt x="90" y="134"/>
                  <a:pt x="92" y="129"/>
                </a:cubicBezTo>
                <a:cubicBezTo>
                  <a:pt x="94" y="130"/>
                  <a:pt x="95" y="130"/>
                  <a:pt x="97" y="130"/>
                </a:cubicBezTo>
                <a:cubicBezTo>
                  <a:pt x="104" y="130"/>
                  <a:pt x="110" y="125"/>
                  <a:pt x="111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9" y="118"/>
                  <a:pt x="125" y="112"/>
                  <a:pt x="125" y="104"/>
                </a:cubicBezTo>
                <a:cubicBezTo>
                  <a:pt x="125" y="101"/>
                  <a:pt x="123" y="98"/>
                  <a:pt x="121" y="95"/>
                </a:cubicBezTo>
                <a:cubicBezTo>
                  <a:pt x="125" y="93"/>
                  <a:pt x="128" y="89"/>
                  <a:pt x="128" y="84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34" y="84"/>
                  <a:pt x="139" y="80"/>
                  <a:pt x="141" y="74"/>
                </a:cubicBezTo>
                <a:cubicBezTo>
                  <a:pt x="143" y="75"/>
                  <a:pt x="144" y="75"/>
                  <a:pt x="146" y="75"/>
                </a:cubicBezTo>
                <a:cubicBezTo>
                  <a:pt x="152" y="75"/>
                  <a:pt x="157" y="71"/>
                  <a:pt x="159" y="66"/>
                </a:cubicBezTo>
                <a:cubicBezTo>
                  <a:pt x="161" y="68"/>
                  <a:pt x="164" y="70"/>
                  <a:pt x="168" y="70"/>
                </a:cubicBezTo>
                <a:cubicBezTo>
                  <a:pt x="175" y="70"/>
                  <a:pt x="181" y="64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9"/>
                  <a:pt x="182" y="59"/>
                </a:cubicBezTo>
                <a:cubicBezTo>
                  <a:pt x="182" y="64"/>
                  <a:pt x="184" y="68"/>
                  <a:pt x="188" y="71"/>
                </a:cubicBezTo>
                <a:cubicBezTo>
                  <a:pt x="190" y="76"/>
                  <a:pt x="195" y="80"/>
                  <a:pt x="201" y="80"/>
                </a:cubicBezTo>
                <a:cubicBezTo>
                  <a:pt x="209" y="80"/>
                  <a:pt x="215" y="74"/>
                  <a:pt x="215" y="66"/>
                </a:cubicBezTo>
                <a:cubicBezTo>
                  <a:pt x="215" y="66"/>
                  <a:pt x="215" y="66"/>
                  <a:pt x="215" y="65"/>
                </a:cubicBezTo>
                <a:cubicBezTo>
                  <a:pt x="216" y="66"/>
                  <a:pt x="217" y="66"/>
                  <a:pt x="218" y="66"/>
                </a:cubicBezTo>
                <a:cubicBezTo>
                  <a:pt x="220" y="71"/>
                  <a:pt x="225" y="75"/>
                  <a:pt x="230" y="75"/>
                </a:cubicBezTo>
                <a:cubicBezTo>
                  <a:pt x="238" y="75"/>
                  <a:pt x="244" y="69"/>
                  <a:pt x="244" y="61"/>
                </a:cubicBezTo>
                <a:cubicBezTo>
                  <a:pt x="244" y="58"/>
                  <a:pt x="243" y="55"/>
                  <a:pt x="241" y="52"/>
                </a:cubicBezTo>
                <a:cubicBezTo>
                  <a:pt x="245" y="50"/>
                  <a:pt x="248" y="45"/>
                  <a:pt x="248" y="40"/>
                </a:cubicBezTo>
                <a:cubicBezTo>
                  <a:pt x="248" y="33"/>
                  <a:pt x="242" y="26"/>
                  <a:pt x="234" y="26"/>
                </a:cubicBezTo>
                <a:cubicBezTo>
                  <a:pt x="233" y="26"/>
                  <a:pt x="231" y="27"/>
                  <a:pt x="230" y="27"/>
                </a:cubicBezTo>
                <a:cubicBezTo>
                  <a:pt x="229" y="22"/>
                  <a:pt x="225" y="17"/>
                  <a:pt x="219" y="16"/>
                </a:cubicBezTo>
                <a:cubicBezTo>
                  <a:pt x="217" y="11"/>
                  <a:pt x="212" y="7"/>
                  <a:pt x="206" y="7"/>
                </a:cubicBezTo>
                <a:cubicBezTo>
                  <a:pt x="202" y="7"/>
                  <a:pt x="198" y="10"/>
                  <a:pt x="195" y="13"/>
                </a:cubicBezTo>
                <a:cubicBezTo>
                  <a:pt x="193" y="11"/>
                  <a:pt x="191" y="10"/>
                  <a:pt x="188" y="9"/>
                </a:cubicBezTo>
                <a:cubicBezTo>
                  <a:pt x="186" y="4"/>
                  <a:pt x="181" y="0"/>
                  <a:pt x="175" y="0"/>
                </a:cubicBezTo>
                <a:cubicBezTo>
                  <a:pt x="169" y="0"/>
                  <a:pt x="164" y="4"/>
                  <a:pt x="162" y="10"/>
                </a:cubicBezTo>
                <a:cubicBezTo>
                  <a:pt x="160" y="7"/>
                  <a:pt x="156" y="6"/>
                  <a:pt x="152" y="6"/>
                </a:cubicBezTo>
                <a:cubicBezTo>
                  <a:pt x="146" y="6"/>
                  <a:pt x="141" y="10"/>
                  <a:pt x="139" y="15"/>
                </a:cubicBezTo>
                <a:cubicBezTo>
                  <a:pt x="139" y="15"/>
                  <a:pt x="138" y="15"/>
                  <a:pt x="138" y="15"/>
                </a:cubicBezTo>
                <a:cubicBezTo>
                  <a:pt x="136" y="9"/>
                  <a:pt x="131" y="6"/>
                  <a:pt x="125" y="6"/>
                </a:cubicBezTo>
                <a:cubicBezTo>
                  <a:pt x="120" y="6"/>
                  <a:pt x="116" y="8"/>
                  <a:pt x="113" y="12"/>
                </a:cubicBezTo>
                <a:cubicBezTo>
                  <a:pt x="111" y="10"/>
                  <a:pt x="109" y="9"/>
                  <a:pt x="106" y="9"/>
                </a:cubicBezTo>
                <a:cubicBezTo>
                  <a:pt x="101" y="9"/>
                  <a:pt x="96" y="12"/>
                  <a:pt x="94" y="16"/>
                </a:cubicBezTo>
                <a:cubicBezTo>
                  <a:pt x="93" y="16"/>
                  <a:pt x="92" y="16"/>
                  <a:pt x="92" y="16"/>
                </a:cubicBezTo>
                <a:cubicBezTo>
                  <a:pt x="86" y="16"/>
                  <a:pt x="81" y="20"/>
                  <a:pt x="79" y="25"/>
                </a:cubicBezTo>
                <a:cubicBezTo>
                  <a:pt x="77" y="20"/>
                  <a:pt x="72" y="16"/>
                  <a:pt x="66" y="16"/>
                </a:cubicBezTo>
                <a:cubicBezTo>
                  <a:pt x="62" y="16"/>
                  <a:pt x="59" y="18"/>
                  <a:pt x="56" y="20"/>
                </a:cubicBezTo>
                <a:cubicBezTo>
                  <a:pt x="54" y="18"/>
                  <a:pt x="51" y="16"/>
                  <a:pt x="47" y="16"/>
                </a:cubicBezTo>
                <a:cubicBezTo>
                  <a:pt x="39" y="16"/>
                  <a:pt x="33" y="22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4"/>
                  <a:pt x="33" y="35"/>
                </a:cubicBezTo>
                <a:cubicBezTo>
                  <a:pt x="31" y="33"/>
                  <a:pt x="28" y="32"/>
                  <a:pt x="24" y="32"/>
                </a:cubicBezTo>
                <a:cubicBezTo>
                  <a:pt x="17" y="32"/>
                  <a:pt x="10" y="38"/>
                  <a:pt x="10" y="46"/>
                </a:cubicBezTo>
                <a:cubicBezTo>
                  <a:pt x="10" y="49"/>
                  <a:pt x="12" y="52"/>
                  <a:pt x="14" y="54"/>
                </a:cubicBezTo>
                <a:cubicBezTo>
                  <a:pt x="10" y="57"/>
                  <a:pt x="7" y="61"/>
                  <a:pt x="7" y="66"/>
                </a:cubicBezTo>
                <a:cubicBezTo>
                  <a:pt x="7" y="70"/>
                  <a:pt x="8" y="73"/>
                  <a:pt x="10" y="75"/>
                </a:cubicBezTo>
                <a:cubicBezTo>
                  <a:pt x="6" y="78"/>
                  <a:pt x="4" y="82"/>
                  <a:pt x="4" y="87"/>
                </a:cubicBezTo>
                <a:cubicBezTo>
                  <a:pt x="4" y="91"/>
                  <a:pt x="5" y="94"/>
                  <a:pt x="7" y="96"/>
                </a:cubicBezTo>
                <a:cubicBezTo>
                  <a:pt x="3" y="98"/>
                  <a:pt x="0" y="103"/>
                  <a:pt x="0" y="108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" name="Freeform 16"/>
          <p:cNvSpPr>
            <a:spLocks noChangeArrowheads="1"/>
          </p:cNvSpPr>
          <p:nvPr userDrawn="1"/>
        </p:nvSpPr>
        <p:spPr bwMode="auto">
          <a:xfrm>
            <a:off x="5022850" y="2466975"/>
            <a:ext cx="350838" cy="260350"/>
          </a:xfrm>
          <a:custGeom>
            <a:avLst/>
            <a:gdLst>
              <a:gd name="T0" fmla="*/ 137 w 137"/>
              <a:gd name="T1" fmla="*/ 19 h 121"/>
              <a:gd name="T2" fmla="*/ 123 w 137"/>
              <a:gd name="T3" fmla="*/ 5 h 121"/>
              <a:gd name="T4" fmla="*/ 110 w 137"/>
              <a:gd name="T5" fmla="*/ 17 h 121"/>
              <a:gd name="T6" fmla="*/ 109 w 137"/>
              <a:gd name="T7" fmla="*/ 17 h 121"/>
              <a:gd name="T8" fmla="*/ 96 w 137"/>
              <a:gd name="T9" fmla="*/ 7 h 121"/>
              <a:gd name="T10" fmla="*/ 89 w 137"/>
              <a:gd name="T11" fmla="*/ 8 h 121"/>
              <a:gd name="T12" fmla="*/ 77 w 137"/>
              <a:gd name="T13" fmla="*/ 0 h 121"/>
              <a:gd name="T14" fmla="*/ 70 w 137"/>
              <a:gd name="T15" fmla="*/ 2 h 121"/>
              <a:gd name="T16" fmla="*/ 63 w 137"/>
              <a:gd name="T17" fmla="*/ 0 h 121"/>
              <a:gd name="T18" fmla="*/ 50 w 137"/>
              <a:gd name="T19" fmla="*/ 9 h 121"/>
              <a:gd name="T20" fmla="*/ 39 w 137"/>
              <a:gd name="T21" fmla="*/ 22 h 121"/>
              <a:gd name="T22" fmla="*/ 39 w 137"/>
              <a:gd name="T23" fmla="*/ 24 h 121"/>
              <a:gd name="T24" fmla="*/ 38 w 137"/>
              <a:gd name="T25" fmla="*/ 23 h 121"/>
              <a:gd name="T26" fmla="*/ 39 w 137"/>
              <a:gd name="T27" fmla="*/ 20 h 121"/>
              <a:gd name="T28" fmla="*/ 25 w 137"/>
              <a:gd name="T29" fmla="*/ 7 h 121"/>
              <a:gd name="T30" fmla="*/ 12 w 137"/>
              <a:gd name="T31" fmla="*/ 16 h 121"/>
              <a:gd name="T32" fmla="*/ 0 w 137"/>
              <a:gd name="T33" fmla="*/ 29 h 121"/>
              <a:gd name="T34" fmla="*/ 7 w 137"/>
              <a:gd name="T35" fmla="*/ 41 h 121"/>
              <a:gd name="T36" fmla="*/ 4 w 137"/>
              <a:gd name="T37" fmla="*/ 50 h 121"/>
              <a:gd name="T38" fmla="*/ 18 w 137"/>
              <a:gd name="T39" fmla="*/ 64 h 121"/>
              <a:gd name="T40" fmla="*/ 18 w 137"/>
              <a:gd name="T41" fmla="*/ 64 h 121"/>
              <a:gd name="T42" fmla="*/ 23 w 137"/>
              <a:gd name="T43" fmla="*/ 73 h 121"/>
              <a:gd name="T44" fmla="*/ 23 w 137"/>
              <a:gd name="T45" fmla="*/ 74 h 121"/>
              <a:gd name="T46" fmla="*/ 29 w 137"/>
              <a:gd name="T47" fmla="*/ 85 h 121"/>
              <a:gd name="T48" fmla="*/ 25 w 137"/>
              <a:gd name="T49" fmla="*/ 95 h 121"/>
              <a:gd name="T50" fmla="*/ 39 w 137"/>
              <a:gd name="T51" fmla="*/ 109 h 121"/>
              <a:gd name="T52" fmla="*/ 39 w 137"/>
              <a:gd name="T53" fmla="*/ 109 h 121"/>
              <a:gd name="T54" fmla="*/ 52 w 137"/>
              <a:gd name="T55" fmla="*/ 121 h 121"/>
              <a:gd name="T56" fmla="*/ 66 w 137"/>
              <a:gd name="T57" fmla="*/ 107 h 121"/>
              <a:gd name="T58" fmla="*/ 66 w 137"/>
              <a:gd name="T59" fmla="*/ 104 h 121"/>
              <a:gd name="T60" fmla="*/ 71 w 137"/>
              <a:gd name="T61" fmla="*/ 101 h 121"/>
              <a:gd name="T62" fmla="*/ 77 w 137"/>
              <a:gd name="T63" fmla="*/ 102 h 121"/>
              <a:gd name="T64" fmla="*/ 78 w 137"/>
              <a:gd name="T65" fmla="*/ 102 h 121"/>
              <a:gd name="T66" fmla="*/ 78 w 137"/>
              <a:gd name="T67" fmla="*/ 102 h 121"/>
              <a:gd name="T68" fmla="*/ 92 w 137"/>
              <a:gd name="T69" fmla="*/ 88 h 121"/>
              <a:gd name="T70" fmla="*/ 85 w 137"/>
              <a:gd name="T71" fmla="*/ 76 h 121"/>
              <a:gd name="T72" fmla="*/ 87 w 137"/>
              <a:gd name="T73" fmla="*/ 74 h 121"/>
              <a:gd name="T74" fmla="*/ 94 w 137"/>
              <a:gd name="T75" fmla="*/ 76 h 121"/>
              <a:gd name="T76" fmla="*/ 104 w 137"/>
              <a:gd name="T77" fmla="*/ 72 h 121"/>
              <a:gd name="T78" fmla="*/ 113 w 137"/>
              <a:gd name="T79" fmla="*/ 76 h 121"/>
              <a:gd name="T80" fmla="*/ 127 w 137"/>
              <a:gd name="T81" fmla="*/ 62 h 121"/>
              <a:gd name="T82" fmla="*/ 122 w 137"/>
              <a:gd name="T83" fmla="*/ 52 h 121"/>
              <a:gd name="T84" fmla="*/ 123 w 137"/>
              <a:gd name="T85" fmla="*/ 52 h 121"/>
              <a:gd name="T86" fmla="*/ 137 w 137"/>
              <a:gd name="T87" fmla="*/ 38 h 121"/>
              <a:gd name="T88" fmla="*/ 133 w 137"/>
              <a:gd name="T89" fmla="*/ 28 h 121"/>
              <a:gd name="T90" fmla="*/ 137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137" y="19"/>
                </a:moveTo>
                <a:cubicBezTo>
                  <a:pt x="137" y="11"/>
                  <a:pt x="131" y="5"/>
                  <a:pt x="123" y="5"/>
                </a:cubicBezTo>
                <a:cubicBezTo>
                  <a:pt x="116" y="5"/>
                  <a:pt x="111" y="10"/>
                  <a:pt x="110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7" y="11"/>
                  <a:pt x="102" y="7"/>
                  <a:pt x="96" y="7"/>
                </a:cubicBezTo>
                <a:cubicBezTo>
                  <a:pt x="93" y="7"/>
                  <a:pt x="91" y="7"/>
                  <a:pt x="89" y="8"/>
                </a:cubicBezTo>
                <a:cubicBezTo>
                  <a:pt x="88" y="3"/>
                  <a:pt x="83" y="0"/>
                  <a:pt x="77" y="0"/>
                </a:cubicBezTo>
                <a:cubicBezTo>
                  <a:pt x="75" y="0"/>
                  <a:pt x="72" y="0"/>
                  <a:pt x="70" y="2"/>
                </a:cubicBezTo>
                <a:cubicBezTo>
                  <a:pt x="68" y="1"/>
                  <a:pt x="66" y="0"/>
                  <a:pt x="63" y="0"/>
                </a:cubicBezTo>
                <a:cubicBezTo>
                  <a:pt x="57" y="0"/>
                  <a:pt x="52" y="3"/>
                  <a:pt x="50" y="9"/>
                </a:cubicBezTo>
                <a:cubicBezTo>
                  <a:pt x="43" y="10"/>
                  <a:pt x="39" y="15"/>
                  <a:pt x="39" y="22"/>
                </a:cubicBezTo>
                <a:cubicBezTo>
                  <a:pt x="39" y="23"/>
                  <a:pt x="39" y="23"/>
                  <a:pt x="39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9" y="21"/>
                  <a:pt x="39" y="20"/>
                </a:cubicBezTo>
                <a:cubicBezTo>
                  <a:pt x="39" y="13"/>
                  <a:pt x="32" y="7"/>
                  <a:pt x="25" y="7"/>
                </a:cubicBezTo>
                <a:cubicBezTo>
                  <a:pt x="19" y="7"/>
                  <a:pt x="14" y="10"/>
                  <a:pt x="12" y="16"/>
                </a:cubicBezTo>
                <a:cubicBezTo>
                  <a:pt x="5" y="17"/>
                  <a:pt x="0" y="22"/>
                  <a:pt x="0" y="29"/>
                </a:cubicBezTo>
                <a:cubicBezTo>
                  <a:pt x="0" y="34"/>
                  <a:pt x="3" y="39"/>
                  <a:pt x="7" y="41"/>
                </a:cubicBezTo>
                <a:cubicBezTo>
                  <a:pt x="5" y="43"/>
                  <a:pt x="4" y="47"/>
                  <a:pt x="4" y="50"/>
                </a:cubicBezTo>
                <a:cubicBezTo>
                  <a:pt x="4" y="58"/>
                  <a:pt x="10" y="64"/>
                  <a:pt x="18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7"/>
                  <a:pt x="20" y="71"/>
                  <a:pt x="23" y="73"/>
                </a:cubicBezTo>
                <a:cubicBezTo>
                  <a:pt x="23" y="73"/>
                  <a:pt x="23" y="74"/>
                  <a:pt x="23" y="74"/>
                </a:cubicBezTo>
                <a:cubicBezTo>
                  <a:pt x="23" y="79"/>
                  <a:pt x="25" y="83"/>
                  <a:pt x="29" y="85"/>
                </a:cubicBezTo>
                <a:cubicBezTo>
                  <a:pt x="26" y="88"/>
                  <a:pt x="25" y="91"/>
                  <a:pt x="25" y="95"/>
                </a:cubicBezTo>
                <a:cubicBezTo>
                  <a:pt x="25" y="103"/>
                  <a:pt x="31" y="109"/>
                  <a:pt x="39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40" y="116"/>
                  <a:pt x="45" y="121"/>
                  <a:pt x="52" y="121"/>
                </a:cubicBezTo>
                <a:cubicBezTo>
                  <a:pt x="60" y="121"/>
                  <a:pt x="66" y="115"/>
                  <a:pt x="66" y="107"/>
                </a:cubicBezTo>
                <a:cubicBezTo>
                  <a:pt x="66" y="106"/>
                  <a:pt x="66" y="105"/>
                  <a:pt x="66" y="104"/>
                </a:cubicBezTo>
                <a:cubicBezTo>
                  <a:pt x="68" y="103"/>
                  <a:pt x="69" y="102"/>
                  <a:pt x="71" y="101"/>
                </a:cubicBezTo>
                <a:cubicBezTo>
                  <a:pt x="73" y="101"/>
                  <a:pt x="75" y="102"/>
                  <a:pt x="77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86" y="102"/>
                  <a:pt x="92" y="96"/>
                  <a:pt x="92" y="88"/>
                </a:cubicBezTo>
                <a:cubicBezTo>
                  <a:pt x="92" y="83"/>
                  <a:pt x="90" y="79"/>
                  <a:pt x="85" y="76"/>
                </a:cubicBezTo>
                <a:cubicBezTo>
                  <a:pt x="86" y="76"/>
                  <a:pt x="87" y="75"/>
                  <a:pt x="87" y="74"/>
                </a:cubicBezTo>
                <a:cubicBezTo>
                  <a:pt x="89" y="75"/>
                  <a:pt x="91" y="76"/>
                  <a:pt x="94" y="76"/>
                </a:cubicBezTo>
                <a:cubicBezTo>
                  <a:pt x="98" y="76"/>
                  <a:pt x="101" y="74"/>
                  <a:pt x="104" y="72"/>
                </a:cubicBezTo>
                <a:cubicBezTo>
                  <a:pt x="106" y="74"/>
                  <a:pt x="109" y="76"/>
                  <a:pt x="113" y="76"/>
                </a:cubicBezTo>
                <a:cubicBezTo>
                  <a:pt x="121" y="76"/>
                  <a:pt x="127" y="70"/>
                  <a:pt x="127" y="62"/>
                </a:cubicBezTo>
                <a:cubicBezTo>
                  <a:pt x="127" y="58"/>
                  <a:pt x="125" y="54"/>
                  <a:pt x="122" y="52"/>
                </a:cubicBezTo>
                <a:cubicBezTo>
                  <a:pt x="122" y="52"/>
                  <a:pt x="123" y="52"/>
                  <a:pt x="123" y="52"/>
                </a:cubicBezTo>
                <a:cubicBezTo>
                  <a:pt x="131" y="52"/>
                  <a:pt x="137" y="45"/>
                  <a:pt x="137" y="38"/>
                </a:cubicBezTo>
                <a:cubicBezTo>
                  <a:pt x="137" y="34"/>
                  <a:pt x="136" y="31"/>
                  <a:pt x="133" y="28"/>
                </a:cubicBezTo>
                <a:cubicBezTo>
                  <a:pt x="136" y="26"/>
                  <a:pt x="137" y="22"/>
                  <a:pt x="137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4" name="Freeform 17"/>
          <p:cNvSpPr>
            <a:spLocks noChangeArrowheads="1"/>
          </p:cNvSpPr>
          <p:nvPr userDrawn="1"/>
        </p:nvSpPr>
        <p:spPr bwMode="auto">
          <a:xfrm>
            <a:off x="6611938" y="2447925"/>
            <a:ext cx="349250" cy="260350"/>
          </a:xfrm>
          <a:custGeom>
            <a:avLst/>
            <a:gdLst>
              <a:gd name="T0" fmla="*/ 0 w 137"/>
              <a:gd name="T1" fmla="*/ 19 h 121"/>
              <a:gd name="T2" fmla="*/ 14 w 137"/>
              <a:gd name="T3" fmla="*/ 5 h 121"/>
              <a:gd name="T4" fmla="*/ 28 w 137"/>
              <a:gd name="T5" fmla="*/ 17 h 121"/>
              <a:gd name="T6" fmla="*/ 28 w 137"/>
              <a:gd name="T7" fmla="*/ 17 h 121"/>
              <a:gd name="T8" fmla="*/ 42 w 137"/>
              <a:gd name="T9" fmla="*/ 7 h 121"/>
              <a:gd name="T10" fmla="*/ 48 w 137"/>
              <a:gd name="T11" fmla="*/ 9 h 121"/>
              <a:gd name="T12" fmla="*/ 60 w 137"/>
              <a:gd name="T13" fmla="*/ 0 h 121"/>
              <a:gd name="T14" fmla="*/ 67 w 137"/>
              <a:gd name="T15" fmla="*/ 2 h 121"/>
              <a:gd name="T16" fmla="*/ 75 w 137"/>
              <a:gd name="T17" fmla="*/ 0 h 121"/>
              <a:gd name="T18" fmla="*/ 87 w 137"/>
              <a:gd name="T19" fmla="*/ 9 h 121"/>
              <a:gd name="T20" fmla="*/ 99 w 137"/>
              <a:gd name="T21" fmla="*/ 23 h 121"/>
              <a:gd name="T22" fmla="*/ 99 w 137"/>
              <a:gd name="T23" fmla="*/ 24 h 121"/>
              <a:gd name="T24" fmla="*/ 99 w 137"/>
              <a:gd name="T25" fmla="*/ 24 h 121"/>
              <a:gd name="T26" fmla="*/ 99 w 137"/>
              <a:gd name="T27" fmla="*/ 21 h 121"/>
              <a:gd name="T28" fmla="*/ 113 w 137"/>
              <a:gd name="T29" fmla="*/ 7 h 121"/>
              <a:gd name="T30" fmla="*/ 126 w 137"/>
              <a:gd name="T31" fmla="*/ 16 h 121"/>
              <a:gd name="T32" fmla="*/ 137 w 137"/>
              <a:gd name="T33" fmla="*/ 30 h 121"/>
              <a:gd name="T34" fmla="*/ 130 w 137"/>
              <a:gd name="T35" fmla="*/ 41 h 121"/>
              <a:gd name="T36" fmla="*/ 133 w 137"/>
              <a:gd name="T37" fmla="*/ 50 h 121"/>
              <a:gd name="T38" fmla="*/ 120 w 137"/>
              <a:gd name="T39" fmla="*/ 64 h 121"/>
              <a:gd name="T40" fmla="*/ 119 w 137"/>
              <a:gd name="T41" fmla="*/ 64 h 121"/>
              <a:gd name="T42" fmla="*/ 114 w 137"/>
              <a:gd name="T43" fmla="*/ 73 h 121"/>
              <a:gd name="T44" fmla="*/ 114 w 137"/>
              <a:gd name="T45" fmla="*/ 75 h 121"/>
              <a:gd name="T46" fmla="*/ 109 w 137"/>
              <a:gd name="T47" fmla="*/ 86 h 121"/>
              <a:gd name="T48" fmla="*/ 113 w 137"/>
              <a:gd name="T49" fmla="*/ 95 h 121"/>
              <a:gd name="T50" fmla="*/ 99 w 137"/>
              <a:gd name="T51" fmla="*/ 109 h 121"/>
              <a:gd name="T52" fmla="*/ 99 w 137"/>
              <a:gd name="T53" fmla="*/ 109 h 121"/>
              <a:gd name="T54" fmla="*/ 85 w 137"/>
              <a:gd name="T55" fmla="*/ 121 h 121"/>
              <a:gd name="T56" fmla="*/ 71 w 137"/>
              <a:gd name="T57" fmla="*/ 108 h 121"/>
              <a:gd name="T58" fmla="*/ 71 w 137"/>
              <a:gd name="T59" fmla="*/ 104 h 121"/>
              <a:gd name="T60" fmla="*/ 67 w 137"/>
              <a:gd name="T61" fmla="*/ 101 h 121"/>
              <a:gd name="T62" fmla="*/ 61 w 137"/>
              <a:gd name="T63" fmla="*/ 102 h 121"/>
              <a:gd name="T64" fmla="*/ 60 w 137"/>
              <a:gd name="T65" fmla="*/ 102 h 121"/>
              <a:gd name="T66" fmla="*/ 59 w 137"/>
              <a:gd name="T67" fmla="*/ 102 h 121"/>
              <a:gd name="T68" fmla="*/ 45 w 137"/>
              <a:gd name="T69" fmla="*/ 89 h 121"/>
              <a:gd name="T70" fmla="*/ 52 w 137"/>
              <a:gd name="T71" fmla="*/ 77 h 121"/>
              <a:gd name="T72" fmla="*/ 50 w 137"/>
              <a:gd name="T73" fmla="*/ 74 h 121"/>
              <a:gd name="T74" fmla="*/ 43 w 137"/>
              <a:gd name="T75" fmla="*/ 76 h 121"/>
              <a:gd name="T76" fmla="*/ 34 w 137"/>
              <a:gd name="T77" fmla="*/ 73 h 121"/>
              <a:gd name="T78" fmla="*/ 24 w 137"/>
              <a:gd name="T79" fmla="*/ 76 h 121"/>
              <a:gd name="T80" fmla="*/ 10 w 137"/>
              <a:gd name="T81" fmla="*/ 63 h 121"/>
              <a:gd name="T82" fmla="*/ 15 w 137"/>
              <a:gd name="T83" fmla="*/ 52 h 121"/>
              <a:gd name="T84" fmla="*/ 14 w 137"/>
              <a:gd name="T85" fmla="*/ 52 h 121"/>
              <a:gd name="T86" fmla="*/ 0 w 137"/>
              <a:gd name="T87" fmla="*/ 38 h 121"/>
              <a:gd name="T88" fmla="*/ 4 w 137"/>
              <a:gd name="T89" fmla="*/ 29 h 121"/>
              <a:gd name="T90" fmla="*/ 0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0" y="19"/>
                </a:moveTo>
                <a:cubicBezTo>
                  <a:pt x="0" y="12"/>
                  <a:pt x="6" y="5"/>
                  <a:pt x="14" y="5"/>
                </a:cubicBezTo>
                <a:cubicBezTo>
                  <a:pt x="21" y="5"/>
                  <a:pt x="27" y="11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1"/>
                  <a:pt x="35" y="7"/>
                  <a:pt x="42" y="7"/>
                </a:cubicBezTo>
                <a:cubicBezTo>
                  <a:pt x="44" y="7"/>
                  <a:pt x="46" y="8"/>
                  <a:pt x="48" y="9"/>
                </a:cubicBezTo>
                <a:cubicBezTo>
                  <a:pt x="50" y="4"/>
                  <a:pt x="54" y="0"/>
                  <a:pt x="60" y="0"/>
                </a:cubicBezTo>
                <a:cubicBezTo>
                  <a:pt x="63" y="0"/>
                  <a:pt x="65" y="1"/>
                  <a:pt x="67" y="2"/>
                </a:cubicBezTo>
                <a:cubicBezTo>
                  <a:pt x="69" y="1"/>
                  <a:pt x="72" y="0"/>
                  <a:pt x="75" y="0"/>
                </a:cubicBezTo>
                <a:cubicBezTo>
                  <a:pt x="80" y="0"/>
                  <a:pt x="85" y="4"/>
                  <a:pt x="87" y="9"/>
                </a:cubicBezTo>
                <a:cubicBezTo>
                  <a:pt x="94" y="10"/>
                  <a:pt x="99" y="16"/>
                  <a:pt x="99" y="23"/>
                </a:cubicBezTo>
                <a:cubicBezTo>
                  <a:pt x="99" y="23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3"/>
                  <a:pt x="99" y="22"/>
                  <a:pt x="99" y="21"/>
                </a:cubicBezTo>
                <a:cubicBezTo>
                  <a:pt x="99" y="13"/>
                  <a:pt x="105" y="7"/>
                  <a:pt x="113" y="7"/>
                </a:cubicBezTo>
                <a:cubicBezTo>
                  <a:pt x="119" y="7"/>
                  <a:pt x="124" y="11"/>
                  <a:pt x="126" y="16"/>
                </a:cubicBezTo>
                <a:cubicBezTo>
                  <a:pt x="132" y="17"/>
                  <a:pt x="137" y="23"/>
                  <a:pt x="137" y="30"/>
                </a:cubicBezTo>
                <a:cubicBezTo>
                  <a:pt x="137" y="35"/>
                  <a:pt x="134" y="39"/>
                  <a:pt x="130" y="41"/>
                </a:cubicBezTo>
                <a:cubicBezTo>
                  <a:pt x="132" y="44"/>
                  <a:pt x="133" y="47"/>
                  <a:pt x="133" y="50"/>
                </a:cubicBezTo>
                <a:cubicBezTo>
                  <a:pt x="133" y="58"/>
                  <a:pt x="127" y="64"/>
                  <a:pt x="120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8"/>
                  <a:pt x="117" y="71"/>
                  <a:pt x="114" y="73"/>
                </a:cubicBezTo>
                <a:cubicBezTo>
                  <a:pt x="114" y="74"/>
                  <a:pt x="114" y="74"/>
                  <a:pt x="114" y="75"/>
                </a:cubicBezTo>
                <a:cubicBezTo>
                  <a:pt x="114" y="79"/>
                  <a:pt x="112" y="83"/>
                  <a:pt x="109" y="86"/>
                </a:cubicBezTo>
                <a:cubicBezTo>
                  <a:pt x="111" y="88"/>
                  <a:pt x="113" y="92"/>
                  <a:pt x="113" y="95"/>
                </a:cubicBezTo>
                <a:cubicBezTo>
                  <a:pt x="113" y="103"/>
                  <a:pt x="106" y="109"/>
                  <a:pt x="99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8" y="116"/>
                  <a:pt x="92" y="121"/>
                  <a:pt x="85" y="121"/>
                </a:cubicBezTo>
                <a:cubicBezTo>
                  <a:pt x="77" y="121"/>
                  <a:pt x="71" y="115"/>
                  <a:pt x="71" y="108"/>
                </a:cubicBezTo>
                <a:cubicBezTo>
                  <a:pt x="71" y="106"/>
                  <a:pt x="71" y="105"/>
                  <a:pt x="71" y="104"/>
                </a:cubicBezTo>
                <a:cubicBezTo>
                  <a:pt x="70" y="103"/>
                  <a:pt x="68" y="102"/>
                  <a:pt x="67" y="101"/>
                </a:cubicBezTo>
                <a:cubicBezTo>
                  <a:pt x="65" y="102"/>
                  <a:pt x="63" y="102"/>
                  <a:pt x="61" y="102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1" y="102"/>
                  <a:pt x="45" y="96"/>
                  <a:pt x="45" y="89"/>
                </a:cubicBezTo>
                <a:cubicBezTo>
                  <a:pt x="45" y="83"/>
                  <a:pt x="48" y="79"/>
                  <a:pt x="52" y="77"/>
                </a:cubicBezTo>
                <a:cubicBezTo>
                  <a:pt x="51" y="76"/>
                  <a:pt x="51" y="75"/>
                  <a:pt x="50" y="74"/>
                </a:cubicBezTo>
                <a:cubicBezTo>
                  <a:pt x="48" y="76"/>
                  <a:pt x="46" y="76"/>
                  <a:pt x="43" y="76"/>
                </a:cubicBezTo>
                <a:cubicBezTo>
                  <a:pt x="40" y="76"/>
                  <a:pt x="36" y="75"/>
                  <a:pt x="34" y="73"/>
                </a:cubicBezTo>
                <a:cubicBezTo>
                  <a:pt x="31" y="75"/>
                  <a:pt x="28" y="76"/>
                  <a:pt x="24" y="76"/>
                </a:cubicBezTo>
                <a:cubicBezTo>
                  <a:pt x="17" y="76"/>
                  <a:pt x="10" y="70"/>
                  <a:pt x="10" y="63"/>
                </a:cubicBezTo>
                <a:cubicBezTo>
                  <a:pt x="10" y="58"/>
                  <a:pt x="12" y="55"/>
                  <a:pt x="15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6" y="52"/>
                  <a:pt x="0" y="46"/>
                  <a:pt x="0" y="38"/>
                </a:cubicBezTo>
                <a:cubicBezTo>
                  <a:pt x="0" y="35"/>
                  <a:pt x="1" y="31"/>
                  <a:pt x="4" y="29"/>
                </a:cubicBezTo>
                <a:cubicBezTo>
                  <a:pt x="1" y="26"/>
                  <a:pt x="0" y="23"/>
                  <a:pt x="0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Freeform 18"/>
          <p:cNvSpPr>
            <a:spLocks noChangeArrowheads="1"/>
          </p:cNvSpPr>
          <p:nvPr userDrawn="1"/>
        </p:nvSpPr>
        <p:spPr bwMode="auto">
          <a:xfrm>
            <a:off x="6121400" y="2589213"/>
            <a:ext cx="176213" cy="52387"/>
          </a:xfrm>
          <a:custGeom>
            <a:avLst/>
            <a:gdLst>
              <a:gd name="T0" fmla="*/ 2 w 69"/>
              <a:gd name="T1" fmla="*/ 9 h 24"/>
              <a:gd name="T2" fmla="*/ 32 w 69"/>
              <a:gd name="T3" fmla="*/ 3 h 24"/>
              <a:gd name="T4" fmla="*/ 66 w 69"/>
              <a:gd name="T5" fmla="*/ 23 h 24"/>
              <a:gd name="T6" fmla="*/ 68 w 69"/>
              <a:gd name="T7" fmla="*/ 24 h 24"/>
              <a:gd name="T8" fmla="*/ 69 w 69"/>
              <a:gd name="T9" fmla="*/ 22 h 24"/>
              <a:gd name="T10" fmla="*/ 32 w 69"/>
              <a:gd name="T11" fmla="*/ 0 h 24"/>
              <a:gd name="T12" fmla="*/ 1 w 69"/>
              <a:gd name="T13" fmla="*/ 7 h 24"/>
              <a:gd name="T14" fmla="*/ 1 w 69"/>
              <a:gd name="T15" fmla="*/ 9 h 24"/>
              <a:gd name="T16" fmla="*/ 2 w 69"/>
              <a:gd name="T17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24">
                <a:moveTo>
                  <a:pt x="2" y="9"/>
                </a:moveTo>
                <a:cubicBezTo>
                  <a:pt x="11" y="6"/>
                  <a:pt x="21" y="3"/>
                  <a:pt x="32" y="3"/>
                </a:cubicBezTo>
                <a:cubicBezTo>
                  <a:pt x="45" y="3"/>
                  <a:pt x="58" y="7"/>
                  <a:pt x="66" y="23"/>
                </a:cubicBezTo>
                <a:cubicBezTo>
                  <a:pt x="67" y="24"/>
                  <a:pt x="67" y="24"/>
                  <a:pt x="68" y="24"/>
                </a:cubicBezTo>
                <a:cubicBezTo>
                  <a:pt x="69" y="23"/>
                  <a:pt x="69" y="22"/>
                  <a:pt x="69" y="22"/>
                </a:cubicBezTo>
                <a:cubicBezTo>
                  <a:pt x="59" y="5"/>
                  <a:pt x="45" y="0"/>
                  <a:pt x="32" y="0"/>
                </a:cubicBezTo>
                <a:cubicBezTo>
                  <a:pt x="21" y="0"/>
                  <a:pt x="10" y="3"/>
                  <a:pt x="1" y="7"/>
                </a:cubicBezTo>
                <a:cubicBezTo>
                  <a:pt x="1" y="7"/>
                  <a:pt x="0" y="8"/>
                  <a:pt x="1" y="9"/>
                </a:cubicBezTo>
                <a:cubicBezTo>
                  <a:pt x="1" y="9"/>
                  <a:pt x="2" y="10"/>
                  <a:pt x="2" y="9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Freeform 19"/>
          <p:cNvSpPr>
            <a:spLocks noChangeArrowheads="1"/>
          </p:cNvSpPr>
          <p:nvPr userDrawn="1"/>
        </p:nvSpPr>
        <p:spPr bwMode="auto">
          <a:xfrm>
            <a:off x="5715000" y="2589213"/>
            <a:ext cx="174625" cy="52387"/>
          </a:xfrm>
          <a:custGeom>
            <a:avLst/>
            <a:gdLst>
              <a:gd name="T0" fmla="*/ 67 w 68"/>
              <a:gd name="T1" fmla="*/ 7 h 24"/>
              <a:gd name="T2" fmla="*/ 37 w 68"/>
              <a:gd name="T3" fmla="*/ 0 h 24"/>
              <a:gd name="T4" fmla="*/ 0 w 68"/>
              <a:gd name="T5" fmla="*/ 22 h 24"/>
              <a:gd name="T6" fmla="*/ 1 w 68"/>
              <a:gd name="T7" fmla="*/ 24 h 24"/>
              <a:gd name="T8" fmla="*/ 3 w 68"/>
              <a:gd name="T9" fmla="*/ 23 h 24"/>
              <a:gd name="T10" fmla="*/ 37 w 68"/>
              <a:gd name="T11" fmla="*/ 3 h 24"/>
              <a:gd name="T12" fmla="*/ 66 w 68"/>
              <a:gd name="T13" fmla="*/ 9 h 24"/>
              <a:gd name="T14" fmla="*/ 68 w 68"/>
              <a:gd name="T15" fmla="*/ 9 h 24"/>
              <a:gd name="T16" fmla="*/ 67 w 68"/>
              <a:gd name="T17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4">
                <a:moveTo>
                  <a:pt x="67" y="7"/>
                </a:moveTo>
                <a:cubicBezTo>
                  <a:pt x="59" y="3"/>
                  <a:pt x="48" y="0"/>
                  <a:pt x="37" y="0"/>
                </a:cubicBezTo>
                <a:cubicBezTo>
                  <a:pt x="23" y="0"/>
                  <a:pt x="9" y="5"/>
                  <a:pt x="0" y="22"/>
                </a:cubicBezTo>
                <a:cubicBezTo>
                  <a:pt x="0" y="22"/>
                  <a:pt x="0" y="23"/>
                  <a:pt x="1" y="24"/>
                </a:cubicBezTo>
                <a:cubicBezTo>
                  <a:pt x="1" y="24"/>
                  <a:pt x="2" y="24"/>
                  <a:pt x="3" y="23"/>
                </a:cubicBezTo>
                <a:cubicBezTo>
                  <a:pt x="11" y="7"/>
                  <a:pt x="24" y="3"/>
                  <a:pt x="37" y="3"/>
                </a:cubicBezTo>
                <a:cubicBezTo>
                  <a:pt x="47" y="3"/>
                  <a:pt x="58" y="6"/>
                  <a:pt x="66" y="9"/>
                </a:cubicBezTo>
                <a:cubicBezTo>
                  <a:pt x="67" y="10"/>
                  <a:pt x="68" y="9"/>
                  <a:pt x="68" y="9"/>
                </a:cubicBezTo>
                <a:cubicBezTo>
                  <a:pt x="68" y="8"/>
                  <a:pt x="68" y="7"/>
                  <a:pt x="67" y="7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Freeform 20"/>
          <p:cNvSpPr>
            <a:spLocks noChangeArrowheads="1"/>
          </p:cNvSpPr>
          <p:nvPr userDrawn="1"/>
        </p:nvSpPr>
        <p:spPr bwMode="auto">
          <a:xfrm>
            <a:off x="5865813" y="2697163"/>
            <a:ext cx="296862" cy="330200"/>
          </a:xfrm>
          <a:custGeom>
            <a:avLst/>
            <a:gdLst>
              <a:gd name="T0" fmla="*/ 0 w 116"/>
              <a:gd name="T1" fmla="*/ 28 h 154"/>
              <a:gd name="T2" fmla="*/ 113 w 116"/>
              <a:gd name="T3" fmla="*/ 28 h 154"/>
              <a:gd name="T4" fmla="*/ 0 w 116"/>
              <a:gd name="T5" fmla="*/ 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154">
                <a:moveTo>
                  <a:pt x="0" y="28"/>
                </a:moveTo>
                <a:cubicBezTo>
                  <a:pt x="19" y="4"/>
                  <a:pt x="88" y="0"/>
                  <a:pt x="113" y="28"/>
                </a:cubicBezTo>
                <a:cubicBezTo>
                  <a:pt x="116" y="108"/>
                  <a:pt x="21" y="154"/>
                  <a:pt x="0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Freeform 21"/>
          <p:cNvSpPr>
            <a:spLocks noChangeArrowheads="1"/>
          </p:cNvSpPr>
          <p:nvPr userDrawn="1"/>
        </p:nvSpPr>
        <p:spPr bwMode="auto">
          <a:xfrm>
            <a:off x="5978525" y="2617788"/>
            <a:ext cx="46038" cy="36512"/>
          </a:xfrm>
          <a:custGeom>
            <a:avLst/>
            <a:gdLst>
              <a:gd name="T0" fmla="*/ 3 w 18"/>
              <a:gd name="T1" fmla="*/ 14 h 17"/>
              <a:gd name="T2" fmla="*/ 3 w 18"/>
              <a:gd name="T3" fmla="*/ 10 h 17"/>
              <a:gd name="T4" fmla="*/ 5 w 18"/>
              <a:gd name="T5" fmla="*/ 4 h 17"/>
              <a:gd name="T6" fmla="*/ 9 w 18"/>
              <a:gd name="T7" fmla="*/ 2 h 17"/>
              <a:gd name="T8" fmla="*/ 13 w 18"/>
              <a:gd name="T9" fmla="*/ 4 h 17"/>
              <a:gd name="T10" fmla="*/ 16 w 18"/>
              <a:gd name="T11" fmla="*/ 9 h 17"/>
              <a:gd name="T12" fmla="*/ 14 w 18"/>
              <a:gd name="T13" fmla="*/ 15 h 17"/>
              <a:gd name="T14" fmla="*/ 14 w 18"/>
              <a:gd name="T15" fmla="*/ 17 h 17"/>
              <a:gd name="T16" fmla="*/ 16 w 18"/>
              <a:gd name="T17" fmla="*/ 16 h 17"/>
              <a:gd name="T18" fmla="*/ 18 w 18"/>
              <a:gd name="T19" fmla="*/ 9 h 17"/>
              <a:gd name="T20" fmla="*/ 15 w 18"/>
              <a:gd name="T21" fmla="*/ 2 h 17"/>
              <a:gd name="T22" fmla="*/ 9 w 18"/>
              <a:gd name="T23" fmla="*/ 0 h 17"/>
              <a:gd name="T24" fmla="*/ 3 w 18"/>
              <a:gd name="T25" fmla="*/ 2 h 17"/>
              <a:gd name="T26" fmla="*/ 0 w 18"/>
              <a:gd name="T27" fmla="*/ 10 h 17"/>
              <a:gd name="T28" fmla="*/ 1 w 18"/>
              <a:gd name="T29" fmla="*/ 15 h 17"/>
              <a:gd name="T30" fmla="*/ 2 w 18"/>
              <a:gd name="T31" fmla="*/ 15 h 17"/>
              <a:gd name="T32" fmla="*/ 3 w 18"/>
              <a:gd name="T3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17">
                <a:moveTo>
                  <a:pt x="3" y="14"/>
                </a:moveTo>
                <a:cubicBezTo>
                  <a:pt x="3" y="12"/>
                  <a:pt x="3" y="11"/>
                  <a:pt x="3" y="10"/>
                </a:cubicBezTo>
                <a:cubicBezTo>
                  <a:pt x="3" y="7"/>
                  <a:pt x="4" y="5"/>
                  <a:pt x="5" y="4"/>
                </a:cubicBezTo>
                <a:cubicBezTo>
                  <a:pt x="6" y="3"/>
                  <a:pt x="7" y="2"/>
                  <a:pt x="9" y="2"/>
                </a:cubicBezTo>
                <a:cubicBezTo>
                  <a:pt x="11" y="2"/>
                  <a:pt x="12" y="3"/>
                  <a:pt x="13" y="4"/>
                </a:cubicBezTo>
                <a:cubicBezTo>
                  <a:pt x="15" y="5"/>
                  <a:pt x="16" y="7"/>
                  <a:pt x="16" y="9"/>
                </a:cubicBezTo>
                <a:cubicBezTo>
                  <a:pt x="16" y="11"/>
                  <a:pt x="15" y="13"/>
                  <a:pt x="14" y="15"/>
                </a:cubicBezTo>
                <a:cubicBezTo>
                  <a:pt x="13" y="16"/>
                  <a:pt x="14" y="17"/>
                  <a:pt x="14" y="17"/>
                </a:cubicBezTo>
                <a:cubicBezTo>
                  <a:pt x="15" y="17"/>
                  <a:pt x="16" y="17"/>
                  <a:pt x="16" y="16"/>
                </a:cubicBezTo>
                <a:cubicBezTo>
                  <a:pt x="17" y="14"/>
                  <a:pt x="18" y="11"/>
                  <a:pt x="18" y="9"/>
                </a:cubicBezTo>
                <a:cubicBezTo>
                  <a:pt x="18" y="6"/>
                  <a:pt x="17" y="4"/>
                  <a:pt x="15" y="2"/>
                </a:cubicBezTo>
                <a:cubicBezTo>
                  <a:pt x="14" y="0"/>
                  <a:pt x="11" y="0"/>
                  <a:pt x="9" y="0"/>
                </a:cubicBezTo>
                <a:cubicBezTo>
                  <a:pt x="7" y="0"/>
                  <a:pt x="5" y="0"/>
                  <a:pt x="3" y="2"/>
                </a:cubicBezTo>
                <a:cubicBezTo>
                  <a:pt x="1" y="4"/>
                  <a:pt x="0" y="6"/>
                  <a:pt x="0" y="10"/>
                </a:cubicBezTo>
                <a:cubicBezTo>
                  <a:pt x="0" y="11"/>
                  <a:pt x="0" y="13"/>
                  <a:pt x="1" y="15"/>
                </a:cubicBezTo>
                <a:cubicBezTo>
                  <a:pt x="1" y="15"/>
                  <a:pt x="2" y="16"/>
                  <a:pt x="2" y="15"/>
                </a:cubicBezTo>
                <a:cubicBezTo>
                  <a:pt x="3" y="15"/>
                  <a:pt x="4" y="15"/>
                  <a:pt x="3" y="1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Freeform 22"/>
          <p:cNvSpPr>
            <a:spLocks noChangeArrowheads="1"/>
          </p:cNvSpPr>
          <p:nvPr userDrawn="1"/>
        </p:nvSpPr>
        <p:spPr bwMode="auto">
          <a:xfrm>
            <a:off x="5654675" y="3630613"/>
            <a:ext cx="244475" cy="587375"/>
          </a:xfrm>
          <a:custGeom>
            <a:avLst/>
            <a:gdLst>
              <a:gd name="T0" fmla="*/ 52 w 96"/>
              <a:gd name="T1" fmla="*/ 0 h 274"/>
              <a:gd name="T2" fmla="*/ 7 w 96"/>
              <a:gd name="T3" fmla="*/ 211 h 274"/>
              <a:gd name="T4" fmla="*/ 75 w 96"/>
              <a:gd name="T5" fmla="*/ 216 h 274"/>
              <a:gd name="T6" fmla="*/ 96 w 96"/>
              <a:gd name="T7" fmla="*/ 16 h 274"/>
              <a:gd name="T8" fmla="*/ 52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52" y="0"/>
                </a:moveTo>
                <a:cubicBezTo>
                  <a:pt x="7" y="211"/>
                  <a:pt x="7" y="211"/>
                  <a:pt x="7" y="211"/>
                </a:cubicBezTo>
                <a:cubicBezTo>
                  <a:pt x="0" y="232"/>
                  <a:pt x="54" y="274"/>
                  <a:pt x="75" y="216"/>
                </a:cubicBezTo>
                <a:cubicBezTo>
                  <a:pt x="96" y="16"/>
                  <a:pt x="96" y="16"/>
                  <a:pt x="96" y="16"/>
                </a:cubicBezTo>
                <a:lnTo>
                  <a:pt x="52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Freeform 23"/>
          <p:cNvSpPr>
            <a:spLocks noChangeArrowheads="1"/>
          </p:cNvSpPr>
          <p:nvPr userDrawn="1"/>
        </p:nvSpPr>
        <p:spPr bwMode="auto">
          <a:xfrm>
            <a:off x="5630863" y="3028950"/>
            <a:ext cx="782637" cy="815975"/>
          </a:xfrm>
          <a:custGeom>
            <a:avLst/>
            <a:gdLst>
              <a:gd name="T0" fmla="*/ 100 w 306"/>
              <a:gd name="T1" fmla="*/ 3 h 381"/>
              <a:gd name="T2" fmla="*/ 3 w 306"/>
              <a:gd name="T3" fmla="*/ 316 h 381"/>
              <a:gd name="T4" fmla="*/ 306 w 306"/>
              <a:gd name="T5" fmla="*/ 300 h 381"/>
              <a:gd name="T6" fmla="*/ 193 w 306"/>
              <a:gd name="T7" fmla="*/ 0 h 381"/>
              <a:gd name="T8" fmla="*/ 177 w 306"/>
              <a:gd name="T9" fmla="*/ 8 h 381"/>
              <a:gd name="T10" fmla="*/ 172 w 306"/>
              <a:gd name="T11" fmla="*/ 49 h 381"/>
              <a:gd name="T12" fmla="*/ 124 w 306"/>
              <a:gd name="T13" fmla="*/ 47 h 381"/>
              <a:gd name="T14" fmla="*/ 124 w 306"/>
              <a:gd name="T15" fmla="*/ 11 h 381"/>
              <a:gd name="T16" fmla="*/ 100 w 306"/>
              <a:gd name="T17" fmla="*/ 3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381">
                <a:moveTo>
                  <a:pt x="100" y="3"/>
                </a:moveTo>
                <a:cubicBezTo>
                  <a:pt x="100" y="3"/>
                  <a:pt x="6" y="311"/>
                  <a:pt x="3" y="316"/>
                </a:cubicBezTo>
                <a:cubicBezTo>
                  <a:pt x="0" y="321"/>
                  <a:pt x="222" y="381"/>
                  <a:pt x="306" y="300"/>
                </a:cubicBezTo>
                <a:cubicBezTo>
                  <a:pt x="193" y="0"/>
                  <a:pt x="193" y="0"/>
                  <a:pt x="193" y="0"/>
                </a:cubicBezTo>
                <a:cubicBezTo>
                  <a:pt x="177" y="8"/>
                  <a:pt x="177" y="8"/>
                  <a:pt x="177" y="8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4" y="11"/>
                  <a:pt x="124" y="11"/>
                  <a:pt x="124" y="11"/>
                </a:cubicBezTo>
                <a:lnTo>
                  <a:pt x="100" y="3"/>
                </a:lnTo>
                <a:close/>
              </a:path>
            </a:pathLst>
          </a:custGeom>
          <a:solidFill>
            <a:srgbClr val="FF5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Freeform 24"/>
          <p:cNvSpPr>
            <a:spLocks noChangeArrowheads="1"/>
          </p:cNvSpPr>
          <p:nvPr userDrawn="1"/>
        </p:nvSpPr>
        <p:spPr bwMode="auto">
          <a:xfrm>
            <a:off x="5643563" y="3930650"/>
            <a:ext cx="246062" cy="274638"/>
          </a:xfrm>
          <a:custGeom>
            <a:avLst/>
            <a:gdLst>
              <a:gd name="T0" fmla="*/ 31 w 155"/>
              <a:gd name="T1" fmla="*/ 0 h 173"/>
              <a:gd name="T2" fmla="*/ 155 w 155"/>
              <a:gd name="T3" fmla="*/ 15 h 173"/>
              <a:gd name="T4" fmla="*/ 137 w 155"/>
              <a:gd name="T5" fmla="*/ 142 h 173"/>
              <a:gd name="T6" fmla="*/ 94 w 155"/>
              <a:gd name="T7" fmla="*/ 173 h 173"/>
              <a:gd name="T8" fmla="*/ 26 w 155"/>
              <a:gd name="T9" fmla="*/ 159 h 173"/>
              <a:gd name="T10" fmla="*/ 0 w 155"/>
              <a:gd name="T11" fmla="*/ 111 h 173"/>
              <a:gd name="T12" fmla="*/ 31 w 155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173">
                <a:moveTo>
                  <a:pt x="31" y="0"/>
                </a:moveTo>
                <a:lnTo>
                  <a:pt x="155" y="15"/>
                </a:lnTo>
                <a:lnTo>
                  <a:pt x="137" y="142"/>
                </a:lnTo>
                <a:lnTo>
                  <a:pt x="94" y="173"/>
                </a:lnTo>
                <a:lnTo>
                  <a:pt x="26" y="159"/>
                </a:lnTo>
                <a:lnTo>
                  <a:pt x="0" y="111"/>
                </a:lnTo>
                <a:lnTo>
                  <a:pt x="31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2" name="Freeform 25"/>
          <p:cNvSpPr>
            <a:spLocks noChangeArrowheads="1"/>
          </p:cNvSpPr>
          <p:nvPr userDrawn="1"/>
        </p:nvSpPr>
        <p:spPr bwMode="auto">
          <a:xfrm>
            <a:off x="3109913" y="3844925"/>
            <a:ext cx="488950" cy="490538"/>
          </a:xfrm>
          <a:custGeom>
            <a:avLst/>
            <a:gdLst>
              <a:gd name="T0" fmla="*/ 51 w 191"/>
              <a:gd name="T1" fmla="*/ 4 h 229"/>
              <a:gd name="T2" fmla="*/ 68 w 191"/>
              <a:gd name="T3" fmla="*/ 229 h 229"/>
              <a:gd name="T4" fmla="*/ 135 w 191"/>
              <a:gd name="T5" fmla="*/ 0 h 229"/>
              <a:gd name="T6" fmla="*/ 51 w 191"/>
              <a:gd name="T7" fmla="*/ 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229">
                <a:moveTo>
                  <a:pt x="51" y="4"/>
                </a:moveTo>
                <a:cubicBezTo>
                  <a:pt x="0" y="68"/>
                  <a:pt x="17" y="207"/>
                  <a:pt x="68" y="229"/>
                </a:cubicBezTo>
                <a:cubicBezTo>
                  <a:pt x="144" y="186"/>
                  <a:pt x="191" y="135"/>
                  <a:pt x="135" y="0"/>
                </a:cubicBezTo>
                <a:lnTo>
                  <a:pt x="51" y="4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" name="Freeform 26"/>
          <p:cNvSpPr>
            <a:spLocks noChangeArrowheads="1"/>
          </p:cNvSpPr>
          <p:nvPr userDrawn="1"/>
        </p:nvSpPr>
        <p:spPr bwMode="auto">
          <a:xfrm>
            <a:off x="3187700" y="2092325"/>
            <a:ext cx="658813" cy="1814513"/>
          </a:xfrm>
          <a:custGeom>
            <a:avLst/>
            <a:gdLst>
              <a:gd name="T0" fmla="*/ 156 w 258"/>
              <a:gd name="T1" fmla="*/ 0 h 847"/>
              <a:gd name="T2" fmla="*/ 21 w 258"/>
              <a:gd name="T3" fmla="*/ 822 h 847"/>
              <a:gd name="T4" fmla="*/ 114 w 258"/>
              <a:gd name="T5" fmla="*/ 835 h 847"/>
              <a:gd name="T6" fmla="*/ 156 w 258"/>
              <a:gd name="T7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847">
                <a:moveTo>
                  <a:pt x="156" y="0"/>
                </a:moveTo>
                <a:cubicBezTo>
                  <a:pt x="33" y="173"/>
                  <a:pt x="0" y="474"/>
                  <a:pt x="21" y="822"/>
                </a:cubicBezTo>
                <a:cubicBezTo>
                  <a:pt x="21" y="822"/>
                  <a:pt x="67" y="847"/>
                  <a:pt x="114" y="835"/>
                </a:cubicBezTo>
                <a:cubicBezTo>
                  <a:pt x="114" y="835"/>
                  <a:pt x="258" y="237"/>
                  <a:pt x="156" y="0"/>
                </a:cubicBezTo>
                <a:close/>
              </a:path>
            </a:pathLst>
          </a:custGeom>
          <a:solidFill>
            <a:srgbClr val="F2B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" name="Freeform 27"/>
          <p:cNvSpPr>
            <a:spLocks noChangeArrowheads="1"/>
          </p:cNvSpPr>
          <p:nvPr userDrawn="1"/>
        </p:nvSpPr>
        <p:spPr bwMode="auto">
          <a:xfrm>
            <a:off x="8685213" y="4262438"/>
            <a:ext cx="103187" cy="212725"/>
          </a:xfrm>
          <a:custGeom>
            <a:avLst/>
            <a:gdLst>
              <a:gd name="T0" fmla="*/ 4 w 65"/>
              <a:gd name="T1" fmla="*/ 33 h 134"/>
              <a:gd name="T2" fmla="*/ 57 w 65"/>
              <a:gd name="T3" fmla="*/ 134 h 134"/>
              <a:gd name="T4" fmla="*/ 65 w 65"/>
              <a:gd name="T5" fmla="*/ 10 h 134"/>
              <a:gd name="T6" fmla="*/ 0 w 65"/>
              <a:gd name="T7" fmla="*/ 0 h 134"/>
              <a:gd name="T8" fmla="*/ 4 w 65"/>
              <a:gd name="T9" fmla="*/ 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34">
                <a:moveTo>
                  <a:pt x="4" y="33"/>
                </a:moveTo>
                <a:lnTo>
                  <a:pt x="57" y="134"/>
                </a:lnTo>
                <a:lnTo>
                  <a:pt x="65" y="10"/>
                </a:lnTo>
                <a:lnTo>
                  <a:pt x="0" y="0"/>
                </a:lnTo>
                <a:lnTo>
                  <a:pt x="4" y="33"/>
                </a:ln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5" name="Freeform 28"/>
          <p:cNvSpPr>
            <a:spLocks noChangeArrowheads="1"/>
          </p:cNvSpPr>
          <p:nvPr userDrawn="1"/>
        </p:nvSpPr>
        <p:spPr bwMode="auto">
          <a:xfrm>
            <a:off x="8494713" y="3854450"/>
            <a:ext cx="328612" cy="469900"/>
          </a:xfrm>
          <a:custGeom>
            <a:avLst/>
            <a:gdLst>
              <a:gd name="T0" fmla="*/ 0 w 129"/>
              <a:gd name="T1" fmla="*/ 27 h 220"/>
              <a:gd name="T2" fmla="*/ 75 w 129"/>
              <a:gd name="T3" fmla="*/ 220 h 220"/>
              <a:gd name="T4" fmla="*/ 116 w 129"/>
              <a:gd name="T5" fmla="*/ 219 h 220"/>
              <a:gd name="T6" fmla="*/ 129 w 129"/>
              <a:gd name="T7" fmla="*/ 0 h 220"/>
              <a:gd name="T8" fmla="*/ 0 w 129"/>
              <a:gd name="T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20">
                <a:moveTo>
                  <a:pt x="0" y="27"/>
                </a:moveTo>
                <a:cubicBezTo>
                  <a:pt x="6" y="37"/>
                  <a:pt x="75" y="220"/>
                  <a:pt x="75" y="220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29" y="0"/>
                  <a:pt x="129" y="0"/>
                  <a:pt x="129" y="0"/>
                </a:cubicBezTo>
                <a:lnTo>
                  <a:pt x="0" y="27"/>
                </a:ln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6" name="Freeform 29"/>
          <p:cNvSpPr>
            <a:spLocks noChangeArrowheads="1"/>
          </p:cNvSpPr>
          <p:nvPr userDrawn="1"/>
        </p:nvSpPr>
        <p:spPr bwMode="auto">
          <a:xfrm>
            <a:off x="8243888" y="2619375"/>
            <a:ext cx="628650" cy="1339850"/>
          </a:xfrm>
          <a:custGeom>
            <a:avLst/>
            <a:gdLst>
              <a:gd name="T0" fmla="*/ 0 w 246"/>
              <a:gd name="T1" fmla="*/ 77 h 625"/>
              <a:gd name="T2" fmla="*/ 83 w 246"/>
              <a:gd name="T3" fmla="*/ 617 h 625"/>
              <a:gd name="T4" fmla="*/ 246 w 246"/>
              <a:gd name="T5" fmla="*/ 597 h 625"/>
              <a:gd name="T6" fmla="*/ 149 w 246"/>
              <a:gd name="T7" fmla="*/ 0 h 625"/>
              <a:gd name="T8" fmla="*/ 0 w 246"/>
              <a:gd name="T9" fmla="*/ 7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625">
                <a:moveTo>
                  <a:pt x="0" y="77"/>
                </a:moveTo>
                <a:cubicBezTo>
                  <a:pt x="0" y="77"/>
                  <a:pt x="80" y="609"/>
                  <a:pt x="83" y="617"/>
                </a:cubicBezTo>
                <a:cubicBezTo>
                  <a:pt x="86" y="625"/>
                  <a:pt x="246" y="597"/>
                  <a:pt x="246" y="597"/>
                </a:cubicBezTo>
                <a:cubicBezTo>
                  <a:pt x="149" y="0"/>
                  <a:pt x="149" y="0"/>
                  <a:pt x="149" y="0"/>
                </a:cubicBezTo>
                <a:lnTo>
                  <a:pt x="0" y="77"/>
                </a:lnTo>
                <a:close/>
              </a:path>
            </a:pathLst>
          </a:custGeom>
          <a:solidFill>
            <a:srgbClr val="FFE6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7" name="Freeform 30"/>
          <p:cNvSpPr>
            <a:spLocks noChangeArrowheads="1"/>
          </p:cNvSpPr>
          <p:nvPr userDrawn="1"/>
        </p:nvSpPr>
        <p:spPr bwMode="auto">
          <a:xfrm>
            <a:off x="8108950" y="2124075"/>
            <a:ext cx="730250" cy="876300"/>
          </a:xfrm>
          <a:custGeom>
            <a:avLst/>
            <a:gdLst>
              <a:gd name="T0" fmla="*/ 228 w 286"/>
              <a:gd name="T1" fmla="*/ 44 h 409"/>
              <a:gd name="T2" fmla="*/ 184 w 286"/>
              <a:gd name="T3" fmla="*/ 34 h 409"/>
              <a:gd name="T4" fmla="*/ 179 w 286"/>
              <a:gd name="T5" fmla="*/ 0 h 409"/>
              <a:gd name="T6" fmla="*/ 1 w 286"/>
              <a:gd name="T7" fmla="*/ 29 h 409"/>
              <a:gd name="T8" fmla="*/ 54 w 286"/>
              <a:gd name="T9" fmla="*/ 409 h 409"/>
              <a:gd name="T10" fmla="*/ 240 w 286"/>
              <a:gd name="T11" fmla="*/ 380 h 409"/>
              <a:gd name="T12" fmla="*/ 189 w 286"/>
              <a:gd name="T13" fmla="*/ 62 h 409"/>
              <a:gd name="T14" fmla="*/ 210 w 286"/>
              <a:gd name="T15" fmla="*/ 65 h 409"/>
              <a:gd name="T16" fmla="*/ 258 w 286"/>
              <a:gd name="T17" fmla="*/ 348 h 409"/>
              <a:gd name="T18" fmla="*/ 273 w 286"/>
              <a:gd name="T19" fmla="*/ 361 h 409"/>
              <a:gd name="T20" fmla="*/ 277 w 286"/>
              <a:gd name="T21" fmla="*/ 360 h 409"/>
              <a:gd name="T22" fmla="*/ 286 w 286"/>
              <a:gd name="T23" fmla="*/ 346 h 409"/>
              <a:gd name="T24" fmla="*/ 228 w 286"/>
              <a:gd name="T25" fmla="*/ 44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" h="409">
                <a:moveTo>
                  <a:pt x="228" y="44"/>
                </a:moveTo>
                <a:cubicBezTo>
                  <a:pt x="213" y="32"/>
                  <a:pt x="197" y="32"/>
                  <a:pt x="184" y="34"/>
                </a:cubicBezTo>
                <a:cubicBezTo>
                  <a:pt x="179" y="0"/>
                  <a:pt x="179" y="0"/>
                  <a:pt x="179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41"/>
                  <a:pt x="54" y="409"/>
                  <a:pt x="54" y="409"/>
                </a:cubicBezTo>
                <a:cubicBezTo>
                  <a:pt x="240" y="380"/>
                  <a:pt x="240" y="380"/>
                  <a:pt x="240" y="380"/>
                </a:cubicBezTo>
                <a:cubicBezTo>
                  <a:pt x="189" y="62"/>
                  <a:pt x="189" y="62"/>
                  <a:pt x="189" y="62"/>
                </a:cubicBezTo>
                <a:cubicBezTo>
                  <a:pt x="199" y="60"/>
                  <a:pt x="205" y="61"/>
                  <a:pt x="210" y="65"/>
                </a:cubicBezTo>
                <a:cubicBezTo>
                  <a:pt x="232" y="83"/>
                  <a:pt x="246" y="165"/>
                  <a:pt x="258" y="348"/>
                </a:cubicBezTo>
                <a:cubicBezTo>
                  <a:pt x="259" y="355"/>
                  <a:pt x="265" y="361"/>
                  <a:pt x="273" y="361"/>
                </a:cubicBezTo>
                <a:cubicBezTo>
                  <a:pt x="274" y="361"/>
                  <a:pt x="276" y="360"/>
                  <a:pt x="277" y="360"/>
                </a:cubicBezTo>
                <a:cubicBezTo>
                  <a:pt x="283" y="358"/>
                  <a:pt x="286" y="352"/>
                  <a:pt x="286" y="346"/>
                </a:cubicBezTo>
                <a:cubicBezTo>
                  <a:pt x="271" y="120"/>
                  <a:pt x="254" y="65"/>
                  <a:pt x="228" y="44"/>
                </a:cubicBez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" name="Freeform 31"/>
          <p:cNvSpPr>
            <a:spLocks noChangeArrowheads="1"/>
          </p:cNvSpPr>
          <p:nvPr userDrawn="1"/>
        </p:nvSpPr>
        <p:spPr bwMode="auto">
          <a:xfrm>
            <a:off x="3395663" y="3127375"/>
            <a:ext cx="779462" cy="233363"/>
          </a:xfrm>
          <a:custGeom>
            <a:avLst/>
            <a:gdLst>
              <a:gd name="T0" fmla="*/ 172 w 305"/>
              <a:gd name="T1" fmla="*/ 109 h 109"/>
              <a:gd name="T2" fmla="*/ 5 w 305"/>
              <a:gd name="T3" fmla="*/ 22 h 109"/>
              <a:gd name="T4" fmla="*/ 5 w 305"/>
              <a:gd name="T5" fmla="*/ 5 h 109"/>
              <a:gd name="T6" fmla="*/ 22 w 305"/>
              <a:gd name="T7" fmla="*/ 5 h 109"/>
              <a:gd name="T8" fmla="*/ 176 w 305"/>
              <a:gd name="T9" fmla="*/ 85 h 109"/>
              <a:gd name="T10" fmla="*/ 282 w 305"/>
              <a:gd name="T11" fmla="*/ 27 h 109"/>
              <a:gd name="T12" fmla="*/ 299 w 305"/>
              <a:gd name="T13" fmla="*/ 26 h 109"/>
              <a:gd name="T14" fmla="*/ 301 w 305"/>
              <a:gd name="T15" fmla="*/ 43 h 109"/>
              <a:gd name="T16" fmla="*/ 176 w 305"/>
              <a:gd name="T17" fmla="*/ 109 h 109"/>
              <a:gd name="T18" fmla="*/ 172 w 305"/>
              <a:gd name="T1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109">
                <a:moveTo>
                  <a:pt x="172" y="109"/>
                </a:moveTo>
                <a:cubicBezTo>
                  <a:pt x="120" y="109"/>
                  <a:pt x="65" y="81"/>
                  <a:pt x="5" y="22"/>
                </a:cubicBezTo>
                <a:cubicBezTo>
                  <a:pt x="0" y="17"/>
                  <a:pt x="0" y="9"/>
                  <a:pt x="5" y="5"/>
                </a:cubicBezTo>
                <a:cubicBezTo>
                  <a:pt x="10" y="0"/>
                  <a:pt x="17" y="0"/>
                  <a:pt x="22" y="5"/>
                </a:cubicBezTo>
                <a:cubicBezTo>
                  <a:pt x="79" y="60"/>
                  <a:pt x="129" y="86"/>
                  <a:pt x="176" y="85"/>
                </a:cubicBezTo>
                <a:cubicBezTo>
                  <a:pt x="213" y="84"/>
                  <a:pt x="249" y="65"/>
                  <a:pt x="282" y="27"/>
                </a:cubicBezTo>
                <a:cubicBezTo>
                  <a:pt x="287" y="22"/>
                  <a:pt x="294" y="22"/>
                  <a:pt x="299" y="26"/>
                </a:cubicBezTo>
                <a:cubicBezTo>
                  <a:pt x="305" y="31"/>
                  <a:pt x="305" y="38"/>
                  <a:pt x="301" y="43"/>
                </a:cubicBezTo>
                <a:cubicBezTo>
                  <a:pt x="262" y="86"/>
                  <a:pt x="221" y="108"/>
                  <a:pt x="176" y="109"/>
                </a:cubicBezTo>
                <a:cubicBezTo>
                  <a:pt x="175" y="109"/>
                  <a:pt x="174" y="109"/>
                  <a:pt x="172" y="109"/>
                </a:cubicBezTo>
                <a:close/>
              </a:path>
            </a:pathLst>
          </a:custGeom>
          <a:solidFill>
            <a:srgbClr val="F268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9" name="Freeform 32"/>
          <p:cNvSpPr>
            <a:spLocks noChangeArrowheads="1"/>
          </p:cNvSpPr>
          <p:nvPr userDrawn="1"/>
        </p:nvSpPr>
        <p:spPr bwMode="auto">
          <a:xfrm>
            <a:off x="7720013" y="3090863"/>
            <a:ext cx="884237" cy="269875"/>
          </a:xfrm>
          <a:custGeom>
            <a:avLst/>
            <a:gdLst>
              <a:gd name="T0" fmla="*/ 195 w 346"/>
              <a:gd name="T1" fmla="*/ 126 h 126"/>
              <a:gd name="T2" fmla="*/ 6 w 346"/>
              <a:gd name="T3" fmla="*/ 25 h 126"/>
              <a:gd name="T4" fmla="*/ 6 w 346"/>
              <a:gd name="T5" fmla="*/ 5 h 126"/>
              <a:gd name="T6" fmla="*/ 26 w 346"/>
              <a:gd name="T7" fmla="*/ 5 h 126"/>
              <a:gd name="T8" fmla="*/ 199 w 346"/>
              <a:gd name="T9" fmla="*/ 98 h 126"/>
              <a:gd name="T10" fmla="*/ 320 w 346"/>
              <a:gd name="T11" fmla="*/ 32 h 126"/>
              <a:gd name="T12" fmla="*/ 340 w 346"/>
              <a:gd name="T13" fmla="*/ 31 h 126"/>
              <a:gd name="T14" fmla="*/ 341 w 346"/>
              <a:gd name="T15" fmla="*/ 50 h 126"/>
              <a:gd name="T16" fmla="*/ 200 w 346"/>
              <a:gd name="T17" fmla="*/ 126 h 126"/>
              <a:gd name="T18" fmla="*/ 195 w 346"/>
              <a:gd name="T19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26">
                <a:moveTo>
                  <a:pt x="195" y="126"/>
                </a:moveTo>
                <a:cubicBezTo>
                  <a:pt x="136" y="126"/>
                  <a:pt x="74" y="93"/>
                  <a:pt x="6" y="25"/>
                </a:cubicBezTo>
                <a:cubicBezTo>
                  <a:pt x="0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90" y="69"/>
                  <a:pt x="146" y="100"/>
                  <a:pt x="199" y="98"/>
                </a:cubicBezTo>
                <a:cubicBezTo>
                  <a:pt x="241" y="97"/>
                  <a:pt x="282" y="75"/>
                  <a:pt x="320" y="32"/>
                </a:cubicBezTo>
                <a:cubicBezTo>
                  <a:pt x="325" y="26"/>
                  <a:pt x="334" y="25"/>
                  <a:pt x="340" y="31"/>
                </a:cubicBezTo>
                <a:cubicBezTo>
                  <a:pt x="345" y="36"/>
                  <a:pt x="346" y="45"/>
                  <a:pt x="341" y="50"/>
                </a:cubicBezTo>
                <a:cubicBezTo>
                  <a:pt x="298" y="99"/>
                  <a:pt x="250" y="125"/>
                  <a:pt x="200" y="126"/>
                </a:cubicBezTo>
                <a:cubicBezTo>
                  <a:pt x="199" y="126"/>
                  <a:pt x="197" y="126"/>
                  <a:pt x="195" y="126"/>
                </a:cubicBez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6583363" y="333375"/>
            <a:ext cx="1169987" cy="981075"/>
          </a:xfrm>
          <a:prstGeom prst="ellipse">
            <a:avLst/>
          </a:pr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1" name="Freeform 34"/>
          <p:cNvSpPr>
            <a:spLocks noChangeArrowheads="1"/>
          </p:cNvSpPr>
          <p:nvPr userDrawn="1"/>
        </p:nvSpPr>
        <p:spPr bwMode="auto">
          <a:xfrm>
            <a:off x="3222625" y="3549650"/>
            <a:ext cx="331788" cy="347663"/>
          </a:xfrm>
          <a:custGeom>
            <a:avLst/>
            <a:gdLst>
              <a:gd name="T0" fmla="*/ 0 w 209"/>
              <a:gd name="T1" fmla="*/ 0 h 219"/>
              <a:gd name="T2" fmla="*/ 209 w 209"/>
              <a:gd name="T3" fmla="*/ 30 h 219"/>
              <a:gd name="T4" fmla="*/ 158 w 209"/>
              <a:gd name="T5" fmla="*/ 216 h 219"/>
              <a:gd name="T6" fmla="*/ 82 w 209"/>
              <a:gd name="T7" fmla="*/ 219 h 219"/>
              <a:gd name="T8" fmla="*/ 10 w 209"/>
              <a:gd name="T9" fmla="*/ 198 h 219"/>
              <a:gd name="T10" fmla="*/ 0 w 209"/>
              <a:gd name="T1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19">
                <a:moveTo>
                  <a:pt x="0" y="0"/>
                </a:moveTo>
                <a:lnTo>
                  <a:pt x="209" y="30"/>
                </a:lnTo>
                <a:lnTo>
                  <a:pt x="158" y="216"/>
                </a:lnTo>
                <a:lnTo>
                  <a:pt x="82" y="219"/>
                </a:lnTo>
                <a:lnTo>
                  <a:pt x="1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2" name="Freeform 35"/>
          <p:cNvSpPr>
            <a:spLocks noChangeArrowheads="1"/>
          </p:cNvSpPr>
          <p:nvPr userDrawn="1"/>
        </p:nvSpPr>
        <p:spPr bwMode="auto">
          <a:xfrm>
            <a:off x="3222625" y="3570288"/>
            <a:ext cx="327025" cy="58737"/>
          </a:xfrm>
          <a:custGeom>
            <a:avLst/>
            <a:gdLst>
              <a:gd name="T0" fmla="*/ 1 w 128"/>
              <a:gd name="T1" fmla="*/ 4 h 27"/>
              <a:gd name="T2" fmla="*/ 20 w 128"/>
              <a:gd name="T3" fmla="*/ 10 h 27"/>
              <a:gd name="T4" fmla="*/ 126 w 128"/>
              <a:gd name="T5" fmla="*/ 27 h 27"/>
              <a:gd name="T6" fmla="*/ 128 w 128"/>
              <a:gd name="T7" fmla="*/ 25 h 27"/>
              <a:gd name="T8" fmla="*/ 126 w 128"/>
              <a:gd name="T9" fmla="*/ 23 h 27"/>
              <a:gd name="T10" fmla="*/ 52 w 128"/>
              <a:gd name="T11" fmla="*/ 14 h 27"/>
              <a:gd name="T12" fmla="*/ 21 w 128"/>
              <a:gd name="T13" fmla="*/ 7 h 27"/>
              <a:gd name="T14" fmla="*/ 3 w 128"/>
              <a:gd name="T15" fmla="*/ 1 h 27"/>
              <a:gd name="T16" fmla="*/ 0 w 128"/>
              <a:gd name="T17" fmla="*/ 2 h 27"/>
              <a:gd name="T18" fmla="*/ 1 w 128"/>
              <a:gd name="T19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27">
                <a:moveTo>
                  <a:pt x="1" y="4"/>
                </a:moveTo>
                <a:cubicBezTo>
                  <a:pt x="4" y="6"/>
                  <a:pt x="11" y="8"/>
                  <a:pt x="20" y="10"/>
                </a:cubicBezTo>
                <a:cubicBezTo>
                  <a:pt x="46" y="18"/>
                  <a:pt x="93" y="27"/>
                  <a:pt x="126" y="27"/>
                </a:cubicBezTo>
                <a:cubicBezTo>
                  <a:pt x="127" y="27"/>
                  <a:pt x="128" y="26"/>
                  <a:pt x="128" y="25"/>
                </a:cubicBezTo>
                <a:cubicBezTo>
                  <a:pt x="128" y="24"/>
                  <a:pt x="127" y="23"/>
                  <a:pt x="126" y="23"/>
                </a:cubicBezTo>
                <a:cubicBezTo>
                  <a:pt x="105" y="23"/>
                  <a:pt x="76" y="19"/>
                  <a:pt x="52" y="14"/>
                </a:cubicBezTo>
                <a:cubicBezTo>
                  <a:pt x="40" y="12"/>
                  <a:pt x="29" y="9"/>
                  <a:pt x="21" y="7"/>
                </a:cubicBezTo>
                <a:cubicBezTo>
                  <a:pt x="12" y="4"/>
                  <a:pt x="6" y="2"/>
                  <a:pt x="3" y="1"/>
                </a:cubicBezTo>
                <a:cubicBezTo>
                  <a:pt x="2" y="0"/>
                  <a:pt x="1" y="1"/>
                  <a:pt x="0" y="2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3" name="Freeform 36"/>
          <p:cNvSpPr>
            <a:spLocks noChangeArrowheads="1"/>
          </p:cNvSpPr>
          <p:nvPr userDrawn="1"/>
        </p:nvSpPr>
        <p:spPr bwMode="auto">
          <a:xfrm>
            <a:off x="3222625" y="3598863"/>
            <a:ext cx="322263" cy="55562"/>
          </a:xfrm>
          <a:custGeom>
            <a:avLst/>
            <a:gdLst>
              <a:gd name="T0" fmla="*/ 1 w 126"/>
              <a:gd name="T1" fmla="*/ 4 h 26"/>
              <a:gd name="T2" fmla="*/ 19 w 126"/>
              <a:gd name="T3" fmla="*/ 10 h 26"/>
              <a:gd name="T4" fmla="*/ 124 w 126"/>
              <a:gd name="T5" fmla="*/ 26 h 26"/>
              <a:gd name="T6" fmla="*/ 126 w 126"/>
              <a:gd name="T7" fmla="*/ 24 h 26"/>
              <a:gd name="T8" fmla="*/ 124 w 126"/>
              <a:gd name="T9" fmla="*/ 22 h 26"/>
              <a:gd name="T10" fmla="*/ 51 w 126"/>
              <a:gd name="T11" fmla="*/ 13 h 26"/>
              <a:gd name="T12" fmla="*/ 20 w 126"/>
              <a:gd name="T13" fmla="*/ 6 h 26"/>
              <a:gd name="T14" fmla="*/ 3 w 126"/>
              <a:gd name="T15" fmla="*/ 0 h 26"/>
              <a:gd name="T16" fmla="*/ 0 w 126"/>
              <a:gd name="T17" fmla="*/ 1 h 26"/>
              <a:gd name="T18" fmla="*/ 1 w 126"/>
              <a:gd name="T1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6">
                <a:moveTo>
                  <a:pt x="1" y="4"/>
                </a:moveTo>
                <a:cubicBezTo>
                  <a:pt x="4" y="5"/>
                  <a:pt x="11" y="7"/>
                  <a:pt x="19" y="10"/>
                </a:cubicBezTo>
                <a:cubicBezTo>
                  <a:pt x="45" y="17"/>
                  <a:pt x="91" y="26"/>
                  <a:pt x="124" y="26"/>
                </a:cubicBezTo>
                <a:cubicBezTo>
                  <a:pt x="125" y="26"/>
                  <a:pt x="126" y="25"/>
                  <a:pt x="126" y="24"/>
                </a:cubicBezTo>
                <a:cubicBezTo>
                  <a:pt x="126" y="23"/>
                  <a:pt x="125" y="22"/>
                  <a:pt x="124" y="22"/>
                </a:cubicBezTo>
                <a:cubicBezTo>
                  <a:pt x="102" y="22"/>
                  <a:pt x="75" y="18"/>
                  <a:pt x="51" y="13"/>
                </a:cubicBezTo>
                <a:cubicBezTo>
                  <a:pt x="40" y="11"/>
                  <a:pt x="29" y="8"/>
                  <a:pt x="20" y="6"/>
                </a:cubicBezTo>
                <a:cubicBezTo>
                  <a:pt x="12" y="3"/>
                  <a:pt x="6" y="1"/>
                  <a:pt x="3" y="0"/>
                </a:cubicBez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3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562350" y="2881313"/>
            <a:ext cx="809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5" name="Freeform 38"/>
          <p:cNvSpPr>
            <a:spLocks noChangeArrowheads="1"/>
          </p:cNvSpPr>
          <p:nvPr userDrawn="1"/>
        </p:nvSpPr>
        <p:spPr bwMode="auto">
          <a:xfrm>
            <a:off x="3511550" y="3022600"/>
            <a:ext cx="139700" cy="57150"/>
          </a:xfrm>
          <a:custGeom>
            <a:avLst/>
            <a:gdLst>
              <a:gd name="T0" fmla="*/ 31 w 55"/>
              <a:gd name="T1" fmla="*/ 27 h 27"/>
              <a:gd name="T2" fmla="*/ 26 w 55"/>
              <a:gd name="T3" fmla="*/ 26 h 27"/>
              <a:gd name="T4" fmla="*/ 0 w 55"/>
              <a:gd name="T5" fmla="*/ 3 h 27"/>
              <a:gd name="T6" fmla="*/ 2 w 55"/>
              <a:gd name="T7" fmla="*/ 0 h 27"/>
              <a:gd name="T8" fmla="*/ 4 w 55"/>
              <a:gd name="T9" fmla="*/ 1 h 27"/>
              <a:gd name="T10" fmla="*/ 26 w 55"/>
              <a:gd name="T11" fmla="*/ 22 h 27"/>
              <a:gd name="T12" fmla="*/ 51 w 55"/>
              <a:gd name="T13" fmla="*/ 14 h 27"/>
              <a:gd name="T14" fmla="*/ 54 w 55"/>
              <a:gd name="T15" fmla="*/ 14 h 27"/>
              <a:gd name="T16" fmla="*/ 55 w 55"/>
              <a:gd name="T17" fmla="*/ 17 h 27"/>
              <a:gd name="T18" fmla="*/ 31 w 5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27">
                <a:moveTo>
                  <a:pt x="31" y="27"/>
                </a:moveTo>
                <a:cubicBezTo>
                  <a:pt x="29" y="27"/>
                  <a:pt x="27" y="27"/>
                  <a:pt x="26" y="26"/>
                </a:cubicBezTo>
                <a:cubicBezTo>
                  <a:pt x="17" y="25"/>
                  <a:pt x="6" y="20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0"/>
                  <a:pt x="4" y="1"/>
                </a:cubicBezTo>
                <a:cubicBezTo>
                  <a:pt x="9" y="17"/>
                  <a:pt x="19" y="21"/>
                  <a:pt x="26" y="22"/>
                </a:cubicBezTo>
                <a:cubicBezTo>
                  <a:pt x="37" y="24"/>
                  <a:pt x="47" y="19"/>
                  <a:pt x="51" y="14"/>
                </a:cubicBezTo>
                <a:cubicBezTo>
                  <a:pt x="52" y="13"/>
                  <a:pt x="53" y="13"/>
                  <a:pt x="54" y="14"/>
                </a:cubicBezTo>
                <a:cubicBezTo>
                  <a:pt x="55" y="14"/>
                  <a:pt x="55" y="16"/>
                  <a:pt x="55" y="17"/>
                </a:cubicBezTo>
                <a:cubicBezTo>
                  <a:pt x="51" y="22"/>
                  <a:pt x="41" y="27"/>
                  <a:pt x="31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Freeform 39"/>
          <p:cNvSpPr>
            <a:spLocks noChangeArrowheads="1"/>
          </p:cNvSpPr>
          <p:nvPr userDrawn="1"/>
        </p:nvSpPr>
        <p:spPr bwMode="auto">
          <a:xfrm>
            <a:off x="8181975" y="2616200"/>
            <a:ext cx="92075" cy="76200"/>
          </a:xfrm>
          <a:custGeom>
            <a:avLst/>
            <a:gdLst>
              <a:gd name="T0" fmla="*/ 32 w 36"/>
              <a:gd name="T1" fmla="*/ 11 h 36"/>
              <a:gd name="T2" fmla="*/ 25 w 36"/>
              <a:gd name="T3" fmla="*/ 32 h 36"/>
              <a:gd name="T4" fmla="*/ 4 w 36"/>
              <a:gd name="T5" fmla="*/ 25 h 36"/>
              <a:gd name="T6" fmla="*/ 11 w 36"/>
              <a:gd name="T7" fmla="*/ 4 h 36"/>
              <a:gd name="T8" fmla="*/ 32 w 36"/>
              <a:gd name="T9" fmla="*/ 1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2" y="11"/>
                </a:moveTo>
                <a:cubicBezTo>
                  <a:pt x="36" y="19"/>
                  <a:pt x="33" y="28"/>
                  <a:pt x="25" y="32"/>
                </a:cubicBezTo>
                <a:cubicBezTo>
                  <a:pt x="17" y="36"/>
                  <a:pt x="8" y="33"/>
                  <a:pt x="4" y="25"/>
                </a:cubicBezTo>
                <a:cubicBezTo>
                  <a:pt x="0" y="17"/>
                  <a:pt x="3" y="8"/>
                  <a:pt x="11" y="4"/>
                </a:cubicBezTo>
                <a:cubicBezTo>
                  <a:pt x="18" y="0"/>
                  <a:pt x="28" y="3"/>
                  <a:pt x="32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" name="Freeform 40"/>
          <p:cNvSpPr>
            <a:spLocks noChangeArrowheads="1"/>
          </p:cNvSpPr>
          <p:nvPr userDrawn="1"/>
        </p:nvSpPr>
        <p:spPr bwMode="auto">
          <a:xfrm>
            <a:off x="8205788" y="2757488"/>
            <a:ext cx="142875" cy="57150"/>
          </a:xfrm>
          <a:custGeom>
            <a:avLst/>
            <a:gdLst>
              <a:gd name="T0" fmla="*/ 39 w 56"/>
              <a:gd name="T1" fmla="*/ 23 h 27"/>
              <a:gd name="T2" fmla="*/ 34 w 56"/>
              <a:gd name="T3" fmla="*/ 25 h 27"/>
              <a:gd name="T4" fmla="*/ 1 w 56"/>
              <a:gd name="T5" fmla="*/ 15 h 27"/>
              <a:gd name="T6" fmla="*/ 1 w 56"/>
              <a:gd name="T7" fmla="*/ 12 h 27"/>
              <a:gd name="T8" fmla="*/ 4 w 56"/>
              <a:gd name="T9" fmla="*/ 12 h 27"/>
              <a:gd name="T10" fmla="*/ 33 w 56"/>
              <a:gd name="T11" fmla="*/ 21 h 27"/>
              <a:gd name="T12" fmla="*/ 52 w 56"/>
              <a:gd name="T13" fmla="*/ 2 h 27"/>
              <a:gd name="T14" fmla="*/ 54 w 56"/>
              <a:gd name="T15" fmla="*/ 0 h 27"/>
              <a:gd name="T16" fmla="*/ 56 w 56"/>
              <a:gd name="T17" fmla="*/ 3 h 27"/>
              <a:gd name="T18" fmla="*/ 39 w 56"/>
              <a:gd name="T19" fmla="*/ 2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7">
                <a:moveTo>
                  <a:pt x="39" y="23"/>
                </a:moveTo>
                <a:cubicBezTo>
                  <a:pt x="37" y="23"/>
                  <a:pt x="36" y="24"/>
                  <a:pt x="34" y="25"/>
                </a:cubicBezTo>
                <a:cubicBezTo>
                  <a:pt x="26" y="27"/>
                  <a:pt x="14" y="27"/>
                  <a:pt x="1" y="15"/>
                </a:cubicBezTo>
                <a:cubicBezTo>
                  <a:pt x="0" y="14"/>
                  <a:pt x="0" y="13"/>
                  <a:pt x="1" y="12"/>
                </a:cubicBezTo>
                <a:cubicBezTo>
                  <a:pt x="2" y="11"/>
                  <a:pt x="3" y="11"/>
                  <a:pt x="4" y="12"/>
                </a:cubicBezTo>
                <a:cubicBezTo>
                  <a:pt x="15" y="23"/>
                  <a:pt x="26" y="23"/>
                  <a:pt x="33" y="21"/>
                </a:cubicBezTo>
                <a:cubicBezTo>
                  <a:pt x="43" y="18"/>
                  <a:pt x="51" y="8"/>
                  <a:pt x="52" y="2"/>
                </a:cubicBezTo>
                <a:cubicBezTo>
                  <a:pt x="52" y="1"/>
                  <a:pt x="53" y="0"/>
                  <a:pt x="54" y="0"/>
                </a:cubicBezTo>
                <a:cubicBezTo>
                  <a:pt x="55" y="1"/>
                  <a:pt x="56" y="2"/>
                  <a:pt x="56" y="3"/>
                </a:cubicBezTo>
                <a:cubicBezTo>
                  <a:pt x="55" y="9"/>
                  <a:pt x="48" y="18"/>
                  <a:pt x="39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8" name="Freeform 41"/>
          <p:cNvSpPr>
            <a:spLocks noChangeArrowheads="1"/>
          </p:cNvSpPr>
          <p:nvPr userDrawn="1"/>
        </p:nvSpPr>
        <p:spPr bwMode="auto">
          <a:xfrm>
            <a:off x="2789238" y="490538"/>
            <a:ext cx="1573212" cy="8604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9" name="Freeform 42"/>
          <p:cNvSpPr>
            <a:spLocks noChangeArrowheads="1"/>
          </p:cNvSpPr>
          <p:nvPr userDrawn="1"/>
        </p:nvSpPr>
        <p:spPr bwMode="auto">
          <a:xfrm>
            <a:off x="7720013" y="246063"/>
            <a:ext cx="2005012" cy="1109662"/>
          </a:xfrm>
          <a:custGeom>
            <a:avLst/>
            <a:gdLst>
              <a:gd name="T0" fmla="*/ 305 w 785"/>
              <a:gd name="T1" fmla="*/ 0 h 518"/>
              <a:gd name="T2" fmla="*/ 147 w 785"/>
              <a:gd name="T3" fmla="*/ 141 h 518"/>
              <a:gd name="T4" fmla="*/ 147 w 785"/>
              <a:gd name="T5" fmla="*/ 142 h 518"/>
              <a:gd name="T6" fmla="*/ 129 w 785"/>
              <a:gd name="T7" fmla="*/ 139 h 518"/>
              <a:gd name="T8" fmla="*/ 113 w 785"/>
              <a:gd name="T9" fmla="*/ 138 h 518"/>
              <a:gd name="T10" fmla="*/ 1 w 785"/>
              <a:gd name="T11" fmla="*/ 197 h 518"/>
              <a:gd name="T12" fmla="*/ 13 w 785"/>
              <a:gd name="T13" fmla="*/ 270 h 518"/>
              <a:gd name="T14" fmla="*/ 0 w 785"/>
              <a:gd name="T15" fmla="*/ 348 h 518"/>
              <a:gd name="T16" fmla="*/ 98 w 785"/>
              <a:gd name="T17" fmla="*/ 408 h 518"/>
              <a:gd name="T18" fmla="*/ 114 w 785"/>
              <a:gd name="T19" fmla="*/ 409 h 518"/>
              <a:gd name="T20" fmla="*/ 192 w 785"/>
              <a:gd name="T21" fmla="*/ 384 h 518"/>
              <a:gd name="T22" fmla="*/ 312 w 785"/>
              <a:gd name="T23" fmla="*/ 517 h 518"/>
              <a:gd name="T24" fmla="*/ 327 w 785"/>
              <a:gd name="T25" fmla="*/ 518 h 518"/>
              <a:gd name="T26" fmla="*/ 435 w 785"/>
              <a:gd name="T27" fmla="*/ 464 h 518"/>
              <a:gd name="T28" fmla="*/ 449 w 785"/>
              <a:gd name="T29" fmla="*/ 467 h 518"/>
              <a:gd name="T30" fmla="*/ 465 w 785"/>
              <a:gd name="T31" fmla="*/ 467 h 518"/>
              <a:gd name="T32" fmla="*/ 590 w 785"/>
              <a:gd name="T33" fmla="*/ 383 h 518"/>
              <a:gd name="T34" fmla="*/ 627 w 785"/>
              <a:gd name="T35" fmla="*/ 393 h 518"/>
              <a:gd name="T36" fmla="*/ 642 w 785"/>
              <a:gd name="T37" fmla="*/ 393 h 518"/>
              <a:gd name="T38" fmla="*/ 777 w 785"/>
              <a:gd name="T39" fmla="*/ 273 h 518"/>
              <a:gd name="T40" fmla="*/ 657 w 785"/>
              <a:gd name="T41" fmla="*/ 123 h 518"/>
              <a:gd name="T42" fmla="*/ 643 w 785"/>
              <a:gd name="T43" fmla="*/ 122 h 518"/>
              <a:gd name="T44" fmla="*/ 535 w 785"/>
              <a:gd name="T45" fmla="*/ 43 h 518"/>
              <a:gd name="T46" fmla="*/ 519 w 785"/>
              <a:gd name="T47" fmla="*/ 43 h 518"/>
              <a:gd name="T48" fmla="*/ 437 w 785"/>
              <a:gd name="T49" fmla="*/ 70 h 518"/>
              <a:gd name="T50" fmla="*/ 323 w 785"/>
              <a:gd name="T51" fmla="*/ 1 h 518"/>
              <a:gd name="T52" fmla="*/ 305 w 785"/>
              <a:gd name="T53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18">
                <a:moveTo>
                  <a:pt x="305" y="0"/>
                </a:moveTo>
                <a:cubicBezTo>
                  <a:pt x="225" y="0"/>
                  <a:pt x="156" y="60"/>
                  <a:pt x="147" y="141"/>
                </a:cubicBezTo>
                <a:cubicBezTo>
                  <a:pt x="147" y="141"/>
                  <a:pt x="147" y="142"/>
                  <a:pt x="147" y="142"/>
                </a:cubicBezTo>
                <a:cubicBezTo>
                  <a:pt x="141" y="141"/>
                  <a:pt x="135" y="140"/>
                  <a:pt x="129" y="139"/>
                </a:cubicBezTo>
                <a:cubicBezTo>
                  <a:pt x="124" y="138"/>
                  <a:pt x="118" y="138"/>
                  <a:pt x="113" y="138"/>
                </a:cubicBezTo>
                <a:cubicBezTo>
                  <a:pt x="68" y="138"/>
                  <a:pt x="26" y="161"/>
                  <a:pt x="1" y="197"/>
                </a:cubicBezTo>
                <a:cubicBezTo>
                  <a:pt x="9" y="220"/>
                  <a:pt x="13" y="245"/>
                  <a:pt x="13" y="270"/>
                </a:cubicBezTo>
                <a:cubicBezTo>
                  <a:pt x="13" y="297"/>
                  <a:pt x="9" y="323"/>
                  <a:pt x="0" y="348"/>
                </a:cubicBezTo>
                <a:cubicBezTo>
                  <a:pt x="21" y="380"/>
                  <a:pt x="57" y="404"/>
                  <a:pt x="98" y="408"/>
                </a:cubicBezTo>
                <a:cubicBezTo>
                  <a:pt x="104" y="409"/>
                  <a:pt x="109" y="409"/>
                  <a:pt x="114" y="409"/>
                </a:cubicBezTo>
                <a:cubicBezTo>
                  <a:pt x="142" y="409"/>
                  <a:pt x="169" y="400"/>
                  <a:pt x="192" y="384"/>
                </a:cubicBezTo>
                <a:cubicBezTo>
                  <a:pt x="193" y="452"/>
                  <a:pt x="243" y="509"/>
                  <a:pt x="312" y="517"/>
                </a:cubicBezTo>
                <a:cubicBezTo>
                  <a:pt x="317" y="518"/>
                  <a:pt x="322" y="518"/>
                  <a:pt x="327" y="518"/>
                </a:cubicBezTo>
                <a:cubicBezTo>
                  <a:pt x="371" y="518"/>
                  <a:pt x="410" y="497"/>
                  <a:pt x="435" y="464"/>
                </a:cubicBezTo>
                <a:cubicBezTo>
                  <a:pt x="440" y="465"/>
                  <a:pt x="444" y="466"/>
                  <a:pt x="449" y="467"/>
                </a:cubicBezTo>
                <a:cubicBezTo>
                  <a:pt x="454" y="467"/>
                  <a:pt x="460" y="467"/>
                  <a:pt x="465" y="467"/>
                </a:cubicBezTo>
                <a:cubicBezTo>
                  <a:pt x="520" y="467"/>
                  <a:pt x="570" y="433"/>
                  <a:pt x="590" y="383"/>
                </a:cubicBezTo>
                <a:cubicBezTo>
                  <a:pt x="602" y="388"/>
                  <a:pt x="614" y="391"/>
                  <a:pt x="627" y="393"/>
                </a:cubicBezTo>
                <a:cubicBezTo>
                  <a:pt x="632" y="393"/>
                  <a:pt x="637" y="393"/>
                  <a:pt x="642" y="393"/>
                </a:cubicBezTo>
                <a:cubicBezTo>
                  <a:pt x="710" y="393"/>
                  <a:pt x="769" y="342"/>
                  <a:pt x="777" y="273"/>
                </a:cubicBezTo>
                <a:cubicBezTo>
                  <a:pt x="785" y="199"/>
                  <a:pt x="732" y="132"/>
                  <a:pt x="657" y="123"/>
                </a:cubicBezTo>
                <a:cubicBezTo>
                  <a:pt x="653" y="123"/>
                  <a:pt x="648" y="122"/>
                  <a:pt x="643" y="122"/>
                </a:cubicBezTo>
                <a:cubicBezTo>
                  <a:pt x="624" y="80"/>
                  <a:pt x="584" y="49"/>
                  <a:pt x="535" y="43"/>
                </a:cubicBezTo>
                <a:cubicBezTo>
                  <a:pt x="529" y="43"/>
                  <a:pt x="524" y="43"/>
                  <a:pt x="519" y="43"/>
                </a:cubicBezTo>
                <a:cubicBezTo>
                  <a:pt x="489" y="43"/>
                  <a:pt x="460" y="53"/>
                  <a:pt x="437" y="70"/>
                </a:cubicBezTo>
                <a:cubicBezTo>
                  <a:pt x="412" y="33"/>
                  <a:pt x="371" y="6"/>
                  <a:pt x="323" y="1"/>
                </a:cubicBezTo>
                <a:cubicBezTo>
                  <a:pt x="317" y="0"/>
                  <a:pt x="311" y="0"/>
                  <a:pt x="305" y="0"/>
                </a:cubicBezTo>
              </a:path>
            </a:pathLst>
          </a:custGeom>
          <a:solidFill>
            <a:srgbClr val="CF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Freeform 43"/>
          <p:cNvSpPr>
            <a:spLocks noChangeArrowheads="1"/>
          </p:cNvSpPr>
          <p:nvPr userDrawn="1"/>
        </p:nvSpPr>
        <p:spPr bwMode="auto">
          <a:xfrm>
            <a:off x="7656513" y="668338"/>
            <a:ext cx="96837" cy="323850"/>
          </a:xfrm>
          <a:custGeom>
            <a:avLst/>
            <a:gdLst>
              <a:gd name="T0" fmla="*/ 26 w 38"/>
              <a:gd name="T1" fmla="*/ 0 h 151"/>
              <a:gd name="T2" fmla="*/ 4 w 38"/>
              <a:gd name="T3" fmla="*/ 61 h 151"/>
              <a:gd name="T4" fmla="*/ 25 w 38"/>
              <a:gd name="T5" fmla="*/ 151 h 151"/>
              <a:gd name="T6" fmla="*/ 38 w 38"/>
              <a:gd name="T7" fmla="*/ 73 h 151"/>
              <a:gd name="T8" fmla="*/ 26 w 38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1">
                <a:moveTo>
                  <a:pt x="26" y="0"/>
                </a:moveTo>
                <a:cubicBezTo>
                  <a:pt x="14" y="18"/>
                  <a:pt x="6" y="39"/>
                  <a:pt x="4" y="61"/>
                </a:cubicBezTo>
                <a:cubicBezTo>
                  <a:pt x="0" y="94"/>
                  <a:pt x="8" y="125"/>
                  <a:pt x="25" y="151"/>
                </a:cubicBezTo>
                <a:cubicBezTo>
                  <a:pt x="34" y="126"/>
                  <a:pt x="38" y="100"/>
                  <a:pt x="38" y="73"/>
                </a:cubicBezTo>
                <a:cubicBezTo>
                  <a:pt x="38" y="48"/>
                  <a:pt x="34" y="23"/>
                  <a:pt x="26" y="0"/>
                </a:cubicBezTo>
              </a:path>
            </a:pathLst>
          </a:custGeom>
          <a:solidFill>
            <a:srgbClr val="F1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" name="Freeform 44"/>
          <p:cNvSpPr>
            <a:spLocks noChangeArrowheads="1"/>
          </p:cNvSpPr>
          <p:nvPr userDrawn="1"/>
        </p:nvSpPr>
        <p:spPr bwMode="auto">
          <a:xfrm>
            <a:off x="6607175" y="638175"/>
            <a:ext cx="2081213" cy="1136650"/>
          </a:xfrm>
          <a:custGeom>
            <a:avLst/>
            <a:gdLst>
              <a:gd name="T0" fmla="*/ 687 w 815"/>
              <a:gd name="T1" fmla="*/ 132 h 531"/>
              <a:gd name="T2" fmla="*/ 672 w 815"/>
              <a:gd name="T3" fmla="*/ 131 h 531"/>
              <a:gd name="T4" fmla="*/ 564 w 815"/>
              <a:gd name="T5" fmla="*/ 52 h 531"/>
              <a:gd name="T6" fmla="*/ 467 w 815"/>
              <a:gd name="T7" fmla="*/ 79 h 531"/>
              <a:gd name="T8" fmla="*/ 352 w 815"/>
              <a:gd name="T9" fmla="*/ 9 h 531"/>
              <a:gd name="T10" fmla="*/ 177 w 815"/>
              <a:gd name="T11" fmla="*/ 150 h 531"/>
              <a:gd name="T12" fmla="*/ 177 w 815"/>
              <a:gd name="T13" fmla="*/ 151 h 531"/>
              <a:gd name="T14" fmla="*/ 158 w 815"/>
              <a:gd name="T15" fmla="*/ 148 h 531"/>
              <a:gd name="T16" fmla="*/ 8 w 815"/>
              <a:gd name="T17" fmla="*/ 267 h 531"/>
              <a:gd name="T18" fmla="*/ 128 w 815"/>
              <a:gd name="T19" fmla="*/ 417 h 531"/>
              <a:gd name="T20" fmla="*/ 221 w 815"/>
              <a:gd name="T21" fmla="*/ 393 h 531"/>
              <a:gd name="T22" fmla="*/ 341 w 815"/>
              <a:gd name="T23" fmla="*/ 526 h 531"/>
              <a:gd name="T24" fmla="*/ 464 w 815"/>
              <a:gd name="T25" fmla="*/ 473 h 531"/>
              <a:gd name="T26" fmla="*/ 479 w 815"/>
              <a:gd name="T27" fmla="*/ 475 h 531"/>
              <a:gd name="T28" fmla="*/ 619 w 815"/>
              <a:gd name="T29" fmla="*/ 392 h 531"/>
              <a:gd name="T30" fmla="*/ 656 w 815"/>
              <a:gd name="T31" fmla="*/ 401 h 531"/>
              <a:gd name="T32" fmla="*/ 806 w 815"/>
              <a:gd name="T33" fmla="*/ 282 h 531"/>
              <a:gd name="T34" fmla="*/ 687 w 815"/>
              <a:gd name="T35" fmla="*/ 13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531">
                <a:moveTo>
                  <a:pt x="687" y="132"/>
                </a:moveTo>
                <a:cubicBezTo>
                  <a:pt x="682" y="131"/>
                  <a:pt x="677" y="131"/>
                  <a:pt x="672" y="131"/>
                </a:cubicBezTo>
                <a:cubicBezTo>
                  <a:pt x="653" y="89"/>
                  <a:pt x="613" y="58"/>
                  <a:pt x="564" y="52"/>
                </a:cubicBezTo>
                <a:cubicBezTo>
                  <a:pt x="528" y="48"/>
                  <a:pt x="493" y="59"/>
                  <a:pt x="467" y="79"/>
                </a:cubicBezTo>
                <a:cubicBezTo>
                  <a:pt x="442" y="42"/>
                  <a:pt x="401" y="15"/>
                  <a:pt x="352" y="9"/>
                </a:cubicBezTo>
                <a:cubicBezTo>
                  <a:pt x="265" y="0"/>
                  <a:pt x="186" y="62"/>
                  <a:pt x="177" y="150"/>
                </a:cubicBezTo>
                <a:cubicBezTo>
                  <a:pt x="177" y="150"/>
                  <a:pt x="177" y="150"/>
                  <a:pt x="177" y="151"/>
                </a:cubicBezTo>
                <a:cubicBezTo>
                  <a:pt x="171" y="149"/>
                  <a:pt x="164" y="148"/>
                  <a:pt x="158" y="148"/>
                </a:cubicBezTo>
                <a:cubicBezTo>
                  <a:pt x="84" y="139"/>
                  <a:pt x="17" y="193"/>
                  <a:pt x="8" y="267"/>
                </a:cubicBezTo>
                <a:cubicBezTo>
                  <a:pt x="0" y="341"/>
                  <a:pt x="53" y="409"/>
                  <a:pt x="128" y="417"/>
                </a:cubicBezTo>
                <a:cubicBezTo>
                  <a:pt x="162" y="421"/>
                  <a:pt x="195" y="411"/>
                  <a:pt x="221" y="393"/>
                </a:cubicBezTo>
                <a:cubicBezTo>
                  <a:pt x="222" y="460"/>
                  <a:pt x="273" y="518"/>
                  <a:pt x="341" y="526"/>
                </a:cubicBezTo>
                <a:cubicBezTo>
                  <a:pt x="390" y="531"/>
                  <a:pt x="436" y="510"/>
                  <a:pt x="464" y="473"/>
                </a:cubicBezTo>
                <a:cubicBezTo>
                  <a:pt x="469" y="474"/>
                  <a:pt x="474" y="475"/>
                  <a:pt x="479" y="475"/>
                </a:cubicBezTo>
                <a:cubicBezTo>
                  <a:pt x="540" y="482"/>
                  <a:pt x="597" y="447"/>
                  <a:pt x="619" y="392"/>
                </a:cubicBezTo>
                <a:cubicBezTo>
                  <a:pt x="631" y="396"/>
                  <a:pt x="643" y="400"/>
                  <a:pt x="656" y="401"/>
                </a:cubicBezTo>
                <a:cubicBezTo>
                  <a:pt x="731" y="410"/>
                  <a:pt x="798" y="356"/>
                  <a:pt x="806" y="282"/>
                </a:cubicBezTo>
                <a:cubicBezTo>
                  <a:pt x="815" y="207"/>
                  <a:pt x="761" y="140"/>
                  <a:pt x="687" y="132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" name="Freeform 45"/>
          <p:cNvSpPr>
            <a:spLocks noChangeArrowheads="1"/>
          </p:cNvSpPr>
          <p:nvPr userDrawn="1"/>
        </p:nvSpPr>
        <p:spPr bwMode="auto">
          <a:xfrm>
            <a:off x="5508625" y="461963"/>
            <a:ext cx="812800" cy="423862"/>
          </a:xfrm>
          <a:custGeom>
            <a:avLst/>
            <a:gdLst>
              <a:gd name="T0" fmla="*/ 0 w 512"/>
              <a:gd name="T1" fmla="*/ 147 h 267"/>
              <a:gd name="T2" fmla="*/ 512 w 512"/>
              <a:gd name="T3" fmla="*/ 267 h 267"/>
              <a:gd name="T4" fmla="*/ 63 w 512"/>
              <a:gd name="T5" fmla="*/ 0 h 267"/>
              <a:gd name="T6" fmla="*/ 0 w 512"/>
              <a:gd name="T7" fmla="*/ 14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267">
                <a:moveTo>
                  <a:pt x="0" y="147"/>
                </a:moveTo>
                <a:lnTo>
                  <a:pt x="512" y="267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3" name="Freeform 46"/>
          <p:cNvSpPr>
            <a:spLocks noChangeArrowheads="1"/>
          </p:cNvSpPr>
          <p:nvPr userDrawn="1"/>
        </p:nvSpPr>
        <p:spPr bwMode="auto">
          <a:xfrm>
            <a:off x="5337175" y="496888"/>
            <a:ext cx="984250" cy="388937"/>
          </a:xfrm>
          <a:custGeom>
            <a:avLst/>
            <a:gdLst>
              <a:gd name="T0" fmla="*/ 81 w 620"/>
              <a:gd name="T1" fmla="*/ 0 h 245"/>
              <a:gd name="T2" fmla="*/ 620 w 620"/>
              <a:gd name="T3" fmla="*/ 245 h 245"/>
              <a:gd name="T4" fmla="*/ 0 w 620"/>
              <a:gd name="T5" fmla="*/ 51 h 245"/>
              <a:gd name="T6" fmla="*/ 81 w 620"/>
              <a:gd name="T7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0" h="245">
                <a:moveTo>
                  <a:pt x="81" y="0"/>
                </a:moveTo>
                <a:lnTo>
                  <a:pt x="620" y="245"/>
                </a:lnTo>
                <a:lnTo>
                  <a:pt x="0" y="51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" name="Freeform 47"/>
          <p:cNvSpPr>
            <a:spLocks noChangeArrowheads="1"/>
          </p:cNvSpPr>
          <p:nvPr userDrawn="1"/>
        </p:nvSpPr>
        <p:spPr bwMode="auto">
          <a:xfrm>
            <a:off x="5576888" y="400050"/>
            <a:ext cx="758825" cy="503238"/>
          </a:xfrm>
          <a:custGeom>
            <a:avLst/>
            <a:gdLst>
              <a:gd name="T0" fmla="*/ 0 w 478"/>
              <a:gd name="T1" fmla="*/ 26 h 317"/>
              <a:gd name="T2" fmla="*/ 50 w 478"/>
              <a:gd name="T3" fmla="*/ 0 h 317"/>
              <a:gd name="T4" fmla="*/ 478 w 478"/>
              <a:gd name="T5" fmla="*/ 317 h 317"/>
              <a:gd name="T6" fmla="*/ 0 w 478"/>
              <a:gd name="T7" fmla="*/ 2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8" h="317">
                <a:moveTo>
                  <a:pt x="0" y="26"/>
                </a:moveTo>
                <a:lnTo>
                  <a:pt x="50" y="0"/>
                </a:lnTo>
                <a:lnTo>
                  <a:pt x="478" y="317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" name="Freeform 48"/>
          <p:cNvSpPr>
            <a:spLocks noChangeArrowheads="1"/>
          </p:cNvSpPr>
          <p:nvPr userDrawn="1"/>
        </p:nvSpPr>
        <p:spPr bwMode="auto">
          <a:xfrm>
            <a:off x="8920163" y="398463"/>
            <a:ext cx="509587" cy="234950"/>
          </a:xfrm>
          <a:custGeom>
            <a:avLst/>
            <a:gdLst>
              <a:gd name="T0" fmla="*/ 57 w 321"/>
              <a:gd name="T1" fmla="*/ 148 h 148"/>
              <a:gd name="T2" fmla="*/ 321 w 321"/>
              <a:gd name="T3" fmla="*/ 0 h 148"/>
              <a:gd name="T4" fmla="*/ 0 w 321"/>
              <a:gd name="T5" fmla="*/ 67 h 148"/>
              <a:gd name="T6" fmla="*/ 57 w 32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" h="148">
                <a:moveTo>
                  <a:pt x="57" y="148"/>
                </a:moveTo>
                <a:lnTo>
                  <a:pt x="321" y="0"/>
                </a:lnTo>
                <a:lnTo>
                  <a:pt x="0" y="67"/>
                </a:lnTo>
                <a:lnTo>
                  <a:pt x="57" y="148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6" name="Freeform 49"/>
          <p:cNvSpPr>
            <a:spLocks noChangeArrowheads="1"/>
          </p:cNvSpPr>
          <p:nvPr userDrawn="1"/>
        </p:nvSpPr>
        <p:spPr bwMode="auto">
          <a:xfrm>
            <a:off x="8880475" y="398463"/>
            <a:ext cx="549275" cy="257175"/>
          </a:xfrm>
          <a:custGeom>
            <a:avLst/>
            <a:gdLst>
              <a:gd name="T0" fmla="*/ 3 w 346"/>
              <a:gd name="T1" fmla="*/ 110 h 162"/>
              <a:gd name="T2" fmla="*/ 346 w 346"/>
              <a:gd name="T3" fmla="*/ 0 h 162"/>
              <a:gd name="T4" fmla="*/ 0 w 346"/>
              <a:gd name="T5" fmla="*/ 162 h 162"/>
              <a:gd name="T6" fmla="*/ 3 w 346"/>
              <a:gd name="T7" fmla="*/ 11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162">
                <a:moveTo>
                  <a:pt x="3" y="110"/>
                </a:moveTo>
                <a:lnTo>
                  <a:pt x="346" y="0"/>
                </a:lnTo>
                <a:lnTo>
                  <a:pt x="0" y="162"/>
                </a:lnTo>
                <a:lnTo>
                  <a:pt x="3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7" name="Freeform 50"/>
          <p:cNvSpPr>
            <a:spLocks noChangeArrowheads="1"/>
          </p:cNvSpPr>
          <p:nvPr userDrawn="1"/>
        </p:nvSpPr>
        <p:spPr bwMode="auto">
          <a:xfrm>
            <a:off x="8897938" y="395288"/>
            <a:ext cx="546100" cy="114300"/>
          </a:xfrm>
          <a:custGeom>
            <a:avLst/>
            <a:gdLst>
              <a:gd name="T0" fmla="*/ 0 w 344"/>
              <a:gd name="T1" fmla="*/ 72 h 72"/>
              <a:gd name="T2" fmla="*/ 5 w 344"/>
              <a:gd name="T3" fmla="*/ 44 h 72"/>
              <a:gd name="T4" fmla="*/ 344 w 344"/>
              <a:gd name="T5" fmla="*/ 0 h 72"/>
              <a:gd name="T6" fmla="*/ 0 w 344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72">
                <a:moveTo>
                  <a:pt x="0" y="72"/>
                </a:moveTo>
                <a:lnTo>
                  <a:pt x="5" y="44"/>
                </a:lnTo>
                <a:lnTo>
                  <a:pt x="344" y="0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Freeform 51"/>
          <p:cNvSpPr>
            <a:spLocks noChangeArrowheads="1"/>
          </p:cNvSpPr>
          <p:nvPr userDrawn="1"/>
        </p:nvSpPr>
        <p:spPr bwMode="auto">
          <a:xfrm>
            <a:off x="3390900" y="1503363"/>
            <a:ext cx="873125" cy="238125"/>
          </a:xfrm>
          <a:custGeom>
            <a:avLst/>
            <a:gdLst>
              <a:gd name="T0" fmla="*/ 48 w 550"/>
              <a:gd name="T1" fmla="*/ 150 h 150"/>
              <a:gd name="T2" fmla="*/ 550 w 550"/>
              <a:gd name="T3" fmla="*/ 3 h 150"/>
              <a:gd name="T4" fmla="*/ 0 w 550"/>
              <a:gd name="T5" fmla="*/ 0 h 150"/>
              <a:gd name="T6" fmla="*/ 48 w 550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" h="150">
                <a:moveTo>
                  <a:pt x="48" y="150"/>
                </a:moveTo>
                <a:lnTo>
                  <a:pt x="550" y="3"/>
                </a:lnTo>
                <a:lnTo>
                  <a:pt x="0" y="0"/>
                </a:lnTo>
                <a:lnTo>
                  <a:pt x="48" y="150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9" name="Freeform 52"/>
          <p:cNvSpPr>
            <a:spLocks noChangeArrowheads="1"/>
          </p:cNvSpPr>
          <p:nvPr userDrawn="1"/>
        </p:nvSpPr>
        <p:spPr bwMode="auto">
          <a:xfrm>
            <a:off x="3248025" y="1508125"/>
            <a:ext cx="1016000" cy="220663"/>
          </a:xfrm>
          <a:custGeom>
            <a:avLst/>
            <a:gdLst>
              <a:gd name="T0" fmla="*/ 32 w 640"/>
              <a:gd name="T1" fmla="*/ 58 h 139"/>
              <a:gd name="T2" fmla="*/ 640 w 640"/>
              <a:gd name="T3" fmla="*/ 0 h 139"/>
              <a:gd name="T4" fmla="*/ 0 w 640"/>
              <a:gd name="T5" fmla="*/ 139 h 139"/>
              <a:gd name="T6" fmla="*/ 32 w 640"/>
              <a:gd name="T7" fmla="*/ 5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" h="139">
                <a:moveTo>
                  <a:pt x="32" y="58"/>
                </a:moveTo>
                <a:lnTo>
                  <a:pt x="640" y="0"/>
                </a:lnTo>
                <a:lnTo>
                  <a:pt x="0" y="139"/>
                </a:lnTo>
                <a:lnTo>
                  <a:pt x="3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0" name="Freeform 53"/>
          <p:cNvSpPr>
            <a:spLocks noChangeArrowheads="1"/>
          </p:cNvSpPr>
          <p:nvPr userDrawn="1"/>
        </p:nvSpPr>
        <p:spPr bwMode="auto">
          <a:xfrm>
            <a:off x="3349625" y="1430338"/>
            <a:ext cx="941388" cy="80962"/>
          </a:xfrm>
          <a:custGeom>
            <a:avLst/>
            <a:gdLst>
              <a:gd name="T0" fmla="*/ 0 w 593"/>
              <a:gd name="T1" fmla="*/ 45 h 51"/>
              <a:gd name="T2" fmla="*/ 25 w 593"/>
              <a:gd name="T3" fmla="*/ 0 h 51"/>
              <a:gd name="T4" fmla="*/ 593 w 593"/>
              <a:gd name="T5" fmla="*/ 51 h 51"/>
              <a:gd name="T6" fmla="*/ 0 w 593"/>
              <a:gd name="T7" fmla="*/ 4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" h="51">
                <a:moveTo>
                  <a:pt x="0" y="45"/>
                </a:moveTo>
                <a:lnTo>
                  <a:pt x="25" y="0"/>
                </a:lnTo>
                <a:lnTo>
                  <a:pt x="593" y="5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" name="Freeform 54"/>
          <p:cNvSpPr>
            <a:spLocks noChangeArrowheads="1"/>
          </p:cNvSpPr>
          <p:nvPr userDrawn="1"/>
        </p:nvSpPr>
        <p:spPr bwMode="auto">
          <a:xfrm>
            <a:off x="2005013" y="1949450"/>
            <a:ext cx="34925" cy="23813"/>
          </a:xfrm>
          <a:custGeom>
            <a:avLst/>
            <a:gdLst>
              <a:gd name="T0" fmla="*/ 5 w 14"/>
              <a:gd name="T1" fmla="*/ 10 h 11"/>
              <a:gd name="T2" fmla="*/ 11 w 14"/>
              <a:gd name="T3" fmla="*/ 8 h 11"/>
              <a:gd name="T4" fmla="*/ 13 w 14"/>
              <a:gd name="T5" fmla="*/ 3 h 11"/>
              <a:gd name="T6" fmla="*/ 8 w 14"/>
              <a:gd name="T7" fmla="*/ 1 h 11"/>
              <a:gd name="T8" fmla="*/ 3 w 14"/>
              <a:gd name="T9" fmla="*/ 3 h 11"/>
              <a:gd name="T10" fmla="*/ 0 w 14"/>
              <a:gd name="T11" fmla="*/ 8 h 11"/>
              <a:gd name="T12" fmla="*/ 5 w 14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1">
                <a:moveTo>
                  <a:pt x="5" y="10"/>
                </a:moveTo>
                <a:cubicBezTo>
                  <a:pt x="7" y="10"/>
                  <a:pt x="9" y="9"/>
                  <a:pt x="11" y="8"/>
                </a:cubicBezTo>
                <a:cubicBezTo>
                  <a:pt x="13" y="8"/>
                  <a:pt x="14" y="5"/>
                  <a:pt x="13" y="3"/>
                </a:cubicBezTo>
                <a:cubicBezTo>
                  <a:pt x="13" y="1"/>
                  <a:pt x="10" y="0"/>
                  <a:pt x="8" y="1"/>
                </a:cubicBezTo>
                <a:cubicBezTo>
                  <a:pt x="6" y="2"/>
                  <a:pt x="5" y="2"/>
                  <a:pt x="3" y="3"/>
                </a:cubicBezTo>
                <a:cubicBezTo>
                  <a:pt x="1" y="3"/>
                  <a:pt x="0" y="5"/>
                  <a:pt x="0" y="8"/>
                </a:cubicBezTo>
                <a:cubicBezTo>
                  <a:pt x="1" y="10"/>
                  <a:pt x="3" y="11"/>
                  <a:pt x="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" name="Freeform 55"/>
          <p:cNvSpPr>
            <a:spLocks noEditPoints="1" noChangeArrowheads="1"/>
          </p:cNvSpPr>
          <p:nvPr userDrawn="1"/>
        </p:nvSpPr>
        <p:spPr bwMode="auto">
          <a:xfrm>
            <a:off x="2044700" y="1504950"/>
            <a:ext cx="1022350" cy="455613"/>
          </a:xfrm>
          <a:custGeom>
            <a:avLst/>
            <a:gdLst>
              <a:gd name="T0" fmla="*/ 395 w 400"/>
              <a:gd name="T1" fmla="*/ 75 h 212"/>
              <a:gd name="T2" fmla="*/ 365 w 400"/>
              <a:gd name="T3" fmla="*/ 96 h 212"/>
              <a:gd name="T4" fmla="*/ 361 w 400"/>
              <a:gd name="T5" fmla="*/ 89 h 212"/>
              <a:gd name="T6" fmla="*/ 355 w 400"/>
              <a:gd name="T7" fmla="*/ 102 h 212"/>
              <a:gd name="T8" fmla="*/ 340 w 400"/>
              <a:gd name="T9" fmla="*/ 108 h 212"/>
              <a:gd name="T10" fmla="*/ 337 w 400"/>
              <a:gd name="T11" fmla="*/ 111 h 212"/>
              <a:gd name="T12" fmla="*/ 326 w 400"/>
              <a:gd name="T13" fmla="*/ 123 h 212"/>
              <a:gd name="T14" fmla="*/ 312 w 400"/>
              <a:gd name="T15" fmla="*/ 124 h 212"/>
              <a:gd name="T16" fmla="*/ 286 w 400"/>
              <a:gd name="T17" fmla="*/ 150 h 212"/>
              <a:gd name="T18" fmla="*/ 282 w 400"/>
              <a:gd name="T19" fmla="*/ 143 h 212"/>
              <a:gd name="T20" fmla="*/ 273 w 400"/>
              <a:gd name="T21" fmla="*/ 156 h 212"/>
              <a:gd name="T22" fmla="*/ 270 w 400"/>
              <a:gd name="T23" fmla="*/ 148 h 212"/>
              <a:gd name="T24" fmla="*/ 240 w 400"/>
              <a:gd name="T25" fmla="*/ 165 h 212"/>
              <a:gd name="T26" fmla="*/ 238 w 400"/>
              <a:gd name="T27" fmla="*/ 157 h 212"/>
              <a:gd name="T28" fmla="*/ 227 w 400"/>
              <a:gd name="T29" fmla="*/ 166 h 212"/>
              <a:gd name="T30" fmla="*/ 211 w 400"/>
              <a:gd name="T31" fmla="*/ 163 h 212"/>
              <a:gd name="T32" fmla="*/ 207 w 400"/>
              <a:gd name="T33" fmla="*/ 163 h 212"/>
              <a:gd name="T34" fmla="*/ 191 w 400"/>
              <a:gd name="T35" fmla="*/ 165 h 212"/>
              <a:gd name="T36" fmla="*/ 181 w 400"/>
              <a:gd name="T37" fmla="*/ 155 h 212"/>
              <a:gd name="T38" fmla="*/ 144 w 400"/>
              <a:gd name="T39" fmla="*/ 149 h 212"/>
              <a:gd name="T40" fmla="*/ 148 w 400"/>
              <a:gd name="T41" fmla="*/ 142 h 212"/>
              <a:gd name="T42" fmla="*/ 134 w 400"/>
              <a:gd name="T43" fmla="*/ 142 h 212"/>
              <a:gd name="T44" fmla="*/ 124 w 400"/>
              <a:gd name="T45" fmla="*/ 129 h 212"/>
              <a:gd name="T46" fmla="*/ 116 w 400"/>
              <a:gd name="T47" fmla="*/ 126 h 212"/>
              <a:gd name="T48" fmla="*/ 115 w 400"/>
              <a:gd name="T49" fmla="*/ 111 h 212"/>
              <a:gd name="T50" fmla="*/ 103 w 400"/>
              <a:gd name="T51" fmla="*/ 104 h 212"/>
              <a:gd name="T52" fmla="*/ 102 w 400"/>
              <a:gd name="T53" fmla="*/ 88 h 212"/>
              <a:gd name="T54" fmla="*/ 97 w 400"/>
              <a:gd name="T55" fmla="*/ 80 h 212"/>
              <a:gd name="T56" fmla="*/ 105 w 400"/>
              <a:gd name="T57" fmla="*/ 68 h 212"/>
              <a:gd name="T58" fmla="*/ 98 w 400"/>
              <a:gd name="T59" fmla="*/ 55 h 212"/>
              <a:gd name="T60" fmla="*/ 106 w 400"/>
              <a:gd name="T61" fmla="*/ 40 h 212"/>
              <a:gd name="T62" fmla="*/ 107 w 400"/>
              <a:gd name="T63" fmla="*/ 37 h 212"/>
              <a:gd name="T64" fmla="*/ 111 w 400"/>
              <a:gd name="T65" fmla="*/ 20 h 212"/>
              <a:gd name="T66" fmla="*/ 125 w 400"/>
              <a:gd name="T67" fmla="*/ 16 h 212"/>
              <a:gd name="T68" fmla="*/ 156 w 400"/>
              <a:gd name="T69" fmla="*/ 4 h 212"/>
              <a:gd name="T70" fmla="*/ 152 w 400"/>
              <a:gd name="T71" fmla="*/ 11 h 212"/>
              <a:gd name="T72" fmla="*/ 172 w 400"/>
              <a:gd name="T73" fmla="*/ 22 h 212"/>
              <a:gd name="T74" fmla="*/ 166 w 400"/>
              <a:gd name="T75" fmla="*/ 26 h 212"/>
              <a:gd name="T76" fmla="*/ 179 w 400"/>
              <a:gd name="T77" fmla="*/ 49 h 212"/>
              <a:gd name="T78" fmla="*/ 170 w 400"/>
              <a:gd name="T79" fmla="*/ 37 h 212"/>
              <a:gd name="T80" fmla="*/ 179 w 400"/>
              <a:gd name="T81" fmla="*/ 49 h 212"/>
              <a:gd name="T82" fmla="*/ 169 w 400"/>
              <a:gd name="T83" fmla="*/ 59 h 212"/>
              <a:gd name="T84" fmla="*/ 159 w 400"/>
              <a:gd name="T85" fmla="*/ 94 h 212"/>
              <a:gd name="T86" fmla="*/ 152 w 400"/>
              <a:gd name="T87" fmla="*/ 89 h 212"/>
              <a:gd name="T88" fmla="*/ 151 w 400"/>
              <a:gd name="T89" fmla="*/ 103 h 212"/>
              <a:gd name="T90" fmla="*/ 137 w 400"/>
              <a:gd name="T91" fmla="*/ 113 h 212"/>
              <a:gd name="T92" fmla="*/ 135 w 400"/>
              <a:gd name="T93" fmla="*/ 116 h 212"/>
              <a:gd name="T94" fmla="*/ 126 w 400"/>
              <a:gd name="T95" fmla="*/ 130 h 212"/>
              <a:gd name="T96" fmla="*/ 112 w 400"/>
              <a:gd name="T97" fmla="*/ 132 h 212"/>
              <a:gd name="T98" fmla="*/ 89 w 400"/>
              <a:gd name="T99" fmla="*/ 160 h 212"/>
              <a:gd name="T100" fmla="*/ 84 w 400"/>
              <a:gd name="T101" fmla="*/ 154 h 212"/>
              <a:gd name="T102" fmla="*/ 79 w 400"/>
              <a:gd name="T103" fmla="*/ 167 h 212"/>
              <a:gd name="T104" fmla="*/ 63 w 400"/>
              <a:gd name="T105" fmla="*/ 173 h 212"/>
              <a:gd name="T106" fmla="*/ 60 w 400"/>
              <a:gd name="T107" fmla="*/ 175 h 212"/>
              <a:gd name="T108" fmla="*/ 49 w 400"/>
              <a:gd name="T109" fmla="*/ 187 h 212"/>
              <a:gd name="T110" fmla="*/ 34 w 400"/>
              <a:gd name="T111" fmla="*/ 187 h 212"/>
              <a:gd name="T112" fmla="*/ 6 w 400"/>
              <a:gd name="T113" fmla="*/ 211 h 212"/>
              <a:gd name="T114" fmla="*/ 3 w 400"/>
              <a:gd name="T115" fmla="*/ 20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212">
                <a:moveTo>
                  <a:pt x="386" y="86"/>
                </a:moveTo>
                <a:cubicBezTo>
                  <a:pt x="390" y="85"/>
                  <a:pt x="393" y="83"/>
                  <a:pt x="397" y="82"/>
                </a:cubicBezTo>
                <a:cubicBezTo>
                  <a:pt x="399" y="82"/>
                  <a:pt x="400" y="80"/>
                  <a:pt x="400" y="78"/>
                </a:cubicBezTo>
                <a:cubicBezTo>
                  <a:pt x="399" y="75"/>
                  <a:pt x="397" y="74"/>
                  <a:pt x="395" y="75"/>
                </a:cubicBezTo>
                <a:cubicBezTo>
                  <a:pt x="391" y="76"/>
                  <a:pt x="387" y="77"/>
                  <a:pt x="383" y="78"/>
                </a:cubicBezTo>
                <a:cubicBezTo>
                  <a:pt x="381" y="79"/>
                  <a:pt x="380" y="82"/>
                  <a:pt x="381" y="84"/>
                </a:cubicBezTo>
                <a:cubicBezTo>
                  <a:pt x="382" y="86"/>
                  <a:pt x="384" y="87"/>
                  <a:pt x="386" y="86"/>
                </a:cubicBezTo>
                <a:close/>
                <a:moveTo>
                  <a:pt x="365" y="96"/>
                </a:moveTo>
                <a:cubicBezTo>
                  <a:pt x="369" y="94"/>
                  <a:pt x="372" y="92"/>
                  <a:pt x="376" y="91"/>
                </a:cubicBezTo>
                <a:cubicBezTo>
                  <a:pt x="377" y="90"/>
                  <a:pt x="378" y="87"/>
                  <a:pt x="377" y="85"/>
                </a:cubicBezTo>
                <a:cubicBezTo>
                  <a:pt x="376" y="83"/>
                  <a:pt x="374" y="82"/>
                  <a:pt x="372" y="83"/>
                </a:cubicBezTo>
                <a:cubicBezTo>
                  <a:pt x="368" y="85"/>
                  <a:pt x="365" y="87"/>
                  <a:pt x="361" y="89"/>
                </a:cubicBezTo>
                <a:cubicBezTo>
                  <a:pt x="359" y="90"/>
                  <a:pt x="359" y="93"/>
                  <a:pt x="360" y="95"/>
                </a:cubicBezTo>
                <a:cubicBezTo>
                  <a:pt x="361" y="97"/>
                  <a:pt x="363" y="97"/>
                  <a:pt x="365" y="96"/>
                </a:cubicBezTo>
                <a:close/>
                <a:moveTo>
                  <a:pt x="346" y="109"/>
                </a:moveTo>
                <a:cubicBezTo>
                  <a:pt x="349" y="107"/>
                  <a:pt x="352" y="105"/>
                  <a:pt x="355" y="102"/>
                </a:cubicBezTo>
                <a:cubicBezTo>
                  <a:pt x="357" y="101"/>
                  <a:pt x="358" y="99"/>
                  <a:pt x="356" y="97"/>
                </a:cubicBezTo>
                <a:cubicBezTo>
                  <a:pt x="355" y="95"/>
                  <a:pt x="353" y="95"/>
                  <a:pt x="351" y="96"/>
                </a:cubicBezTo>
                <a:cubicBezTo>
                  <a:pt x="348" y="98"/>
                  <a:pt x="344" y="100"/>
                  <a:pt x="341" y="103"/>
                </a:cubicBezTo>
                <a:cubicBezTo>
                  <a:pt x="339" y="104"/>
                  <a:pt x="339" y="106"/>
                  <a:pt x="340" y="108"/>
                </a:cubicBezTo>
                <a:cubicBezTo>
                  <a:pt x="341" y="110"/>
                  <a:pt x="344" y="111"/>
                  <a:pt x="346" y="109"/>
                </a:cubicBezTo>
                <a:close/>
                <a:moveTo>
                  <a:pt x="326" y="123"/>
                </a:moveTo>
                <a:cubicBezTo>
                  <a:pt x="330" y="121"/>
                  <a:pt x="333" y="119"/>
                  <a:pt x="336" y="116"/>
                </a:cubicBezTo>
                <a:cubicBezTo>
                  <a:pt x="338" y="115"/>
                  <a:pt x="338" y="112"/>
                  <a:pt x="337" y="111"/>
                </a:cubicBezTo>
                <a:cubicBezTo>
                  <a:pt x="336" y="109"/>
                  <a:pt x="333" y="108"/>
                  <a:pt x="331" y="110"/>
                </a:cubicBezTo>
                <a:cubicBezTo>
                  <a:pt x="328" y="112"/>
                  <a:pt x="325" y="115"/>
                  <a:pt x="322" y="117"/>
                </a:cubicBezTo>
                <a:cubicBezTo>
                  <a:pt x="320" y="118"/>
                  <a:pt x="320" y="121"/>
                  <a:pt x="321" y="123"/>
                </a:cubicBezTo>
                <a:cubicBezTo>
                  <a:pt x="322" y="124"/>
                  <a:pt x="325" y="125"/>
                  <a:pt x="326" y="123"/>
                </a:cubicBezTo>
                <a:close/>
                <a:moveTo>
                  <a:pt x="307" y="137"/>
                </a:moveTo>
                <a:cubicBezTo>
                  <a:pt x="310" y="135"/>
                  <a:pt x="314" y="133"/>
                  <a:pt x="317" y="130"/>
                </a:cubicBezTo>
                <a:cubicBezTo>
                  <a:pt x="319" y="129"/>
                  <a:pt x="319" y="127"/>
                  <a:pt x="318" y="125"/>
                </a:cubicBezTo>
                <a:cubicBezTo>
                  <a:pt x="316" y="123"/>
                  <a:pt x="314" y="123"/>
                  <a:pt x="312" y="124"/>
                </a:cubicBezTo>
                <a:cubicBezTo>
                  <a:pt x="309" y="126"/>
                  <a:pt x="306" y="129"/>
                  <a:pt x="302" y="131"/>
                </a:cubicBezTo>
                <a:cubicBezTo>
                  <a:pt x="301" y="132"/>
                  <a:pt x="300" y="134"/>
                  <a:pt x="301" y="136"/>
                </a:cubicBezTo>
                <a:cubicBezTo>
                  <a:pt x="303" y="138"/>
                  <a:pt x="305" y="139"/>
                  <a:pt x="307" y="137"/>
                </a:cubicBezTo>
                <a:close/>
                <a:moveTo>
                  <a:pt x="286" y="150"/>
                </a:moveTo>
                <a:cubicBezTo>
                  <a:pt x="290" y="148"/>
                  <a:pt x="293" y="146"/>
                  <a:pt x="297" y="144"/>
                </a:cubicBezTo>
                <a:cubicBezTo>
                  <a:pt x="299" y="143"/>
                  <a:pt x="299" y="140"/>
                  <a:pt x="298" y="138"/>
                </a:cubicBezTo>
                <a:cubicBezTo>
                  <a:pt x="297" y="137"/>
                  <a:pt x="294" y="136"/>
                  <a:pt x="293" y="137"/>
                </a:cubicBezTo>
                <a:cubicBezTo>
                  <a:pt x="289" y="139"/>
                  <a:pt x="286" y="141"/>
                  <a:pt x="282" y="143"/>
                </a:cubicBezTo>
                <a:cubicBezTo>
                  <a:pt x="280" y="144"/>
                  <a:pt x="280" y="146"/>
                  <a:pt x="281" y="148"/>
                </a:cubicBezTo>
                <a:cubicBezTo>
                  <a:pt x="282" y="150"/>
                  <a:pt x="284" y="151"/>
                  <a:pt x="286" y="150"/>
                </a:cubicBezTo>
                <a:close/>
                <a:moveTo>
                  <a:pt x="263" y="159"/>
                </a:moveTo>
                <a:cubicBezTo>
                  <a:pt x="267" y="158"/>
                  <a:pt x="270" y="157"/>
                  <a:pt x="273" y="156"/>
                </a:cubicBezTo>
                <a:cubicBezTo>
                  <a:pt x="274" y="156"/>
                  <a:pt x="274" y="155"/>
                  <a:pt x="275" y="155"/>
                </a:cubicBezTo>
                <a:cubicBezTo>
                  <a:pt x="277" y="154"/>
                  <a:pt x="278" y="152"/>
                  <a:pt x="277" y="150"/>
                </a:cubicBezTo>
                <a:cubicBezTo>
                  <a:pt x="276" y="148"/>
                  <a:pt x="274" y="147"/>
                  <a:pt x="272" y="148"/>
                </a:cubicBezTo>
                <a:cubicBezTo>
                  <a:pt x="271" y="148"/>
                  <a:pt x="271" y="148"/>
                  <a:pt x="270" y="148"/>
                </a:cubicBezTo>
                <a:cubicBezTo>
                  <a:pt x="267" y="149"/>
                  <a:pt x="264" y="151"/>
                  <a:pt x="261" y="152"/>
                </a:cubicBezTo>
                <a:cubicBezTo>
                  <a:pt x="259" y="152"/>
                  <a:pt x="258" y="155"/>
                  <a:pt x="258" y="157"/>
                </a:cubicBezTo>
                <a:cubicBezTo>
                  <a:pt x="259" y="159"/>
                  <a:pt x="261" y="160"/>
                  <a:pt x="263" y="159"/>
                </a:cubicBezTo>
                <a:close/>
                <a:moveTo>
                  <a:pt x="240" y="165"/>
                </a:moveTo>
                <a:cubicBezTo>
                  <a:pt x="244" y="164"/>
                  <a:pt x="248" y="163"/>
                  <a:pt x="252" y="162"/>
                </a:cubicBezTo>
                <a:cubicBezTo>
                  <a:pt x="254" y="162"/>
                  <a:pt x="255" y="160"/>
                  <a:pt x="255" y="158"/>
                </a:cubicBezTo>
                <a:cubicBezTo>
                  <a:pt x="254" y="156"/>
                  <a:pt x="252" y="154"/>
                  <a:pt x="250" y="155"/>
                </a:cubicBezTo>
                <a:cubicBezTo>
                  <a:pt x="246" y="156"/>
                  <a:pt x="242" y="156"/>
                  <a:pt x="238" y="157"/>
                </a:cubicBezTo>
                <a:cubicBezTo>
                  <a:pt x="236" y="157"/>
                  <a:pt x="235" y="159"/>
                  <a:pt x="235" y="162"/>
                </a:cubicBezTo>
                <a:cubicBezTo>
                  <a:pt x="235" y="164"/>
                  <a:pt x="237" y="165"/>
                  <a:pt x="240" y="165"/>
                </a:cubicBezTo>
                <a:close/>
                <a:moveTo>
                  <a:pt x="215" y="167"/>
                </a:moveTo>
                <a:cubicBezTo>
                  <a:pt x="219" y="167"/>
                  <a:pt x="223" y="167"/>
                  <a:pt x="227" y="166"/>
                </a:cubicBezTo>
                <a:cubicBezTo>
                  <a:pt x="230" y="166"/>
                  <a:pt x="231" y="164"/>
                  <a:pt x="231" y="162"/>
                </a:cubicBezTo>
                <a:cubicBezTo>
                  <a:pt x="231" y="160"/>
                  <a:pt x="229" y="158"/>
                  <a:pt x="227" y="158"/>
                </a:cubicBezTo>
                <a:cubicBezTo>
                  <a:pt x="223" y="159"/>
                  <a:pt x="219" y="159"/>
                  <a:pt x="215" y="159"/>
                </a:cubicBezTo>
                <a:cubicBezTo>
                  <a:pt x="213" y="159"/>
                  <a:pt x="211" y="161"/>
                  <a:pt x="211" y="163"/>
                </a:cubicBezTo>
                <a:cubicBezTo>
                  <a:pt x="211" y="165"/>
                  <a:pt x="213" y="167"/>
                  <a:pt x="215" y="167"/>
                </a:cubicBezTo>
                <a:close/>
                <a:moveTo>
                  <a:pt x="191" y="165"/>
                </a:moveTo>
                <a:cubicBezTo>
                  <a:pt x="195" y="166"/>
                  <a:pt x="199" y="166"/>
                  <a:pt x="203" y="167"/>
                </a:cubicBezTo>
                <a:cubicBezTo>
                  <a:pt x="205" y="167"/>
                  <a:pt x="207" y="165"/>
                  <a:pt x="207" y="163"/>
                </a:cubicBezTo>
                <a:cubicBezTo>
                  <a:pt x="207" y="161"/>
                  <a:pt x="206" y="159"/>
                  <a:pt x="203" y="159"/>
                </a:cubicBezTo>
                <a:cubicBezTo>
                  <a:pt x="200" y="158"/>
                  <a:pt x="196" y="158"/>
                  <a:pt x="192" y="157"/>
                </a:cubicBezTo>
                <a:cubicBezTo>
                  <a:pt x="190" y="157"/>
                  <a:pt x="188" y="159"/>
                  <a:pt x="187" y="161"/>
                </a:cubicBezTo>
                <a:cubicBezTo>
                  <a:pt x="187" y="163"/>
                  <a:pt x="189" y="165"/>
                  <a:pt x="191" y="165"/>
                </a:cubicBezTo>
                <a:close/>
                <a:moveTo>
                  <a:pt x="167" y="160"/>
                </a:moveTo>
                <a:cubicBezTo>
                  <a:pt x="171" y="161"/>
                  <a:pt x="175" y="162"/>
                  <a:pt x="179" y="163"/>
                </a:cubicBezTo>
                <a:cubicBezTo>
                  <a:pt x="181" y="164"/>
                  <a:pt x="183" y="162"/>
                  <a:pt x="183" y="160"/>
                </a:cubicBezTo>
                <a:cubicBezTo>
                  <a:pt x="184" y="158"/>
                  <a:pt x="183" y="156"/>
                  <a:pt x="181" y="155"/>
                </a:cubicBezTo>
                <a:cubicBezTo>
                  <a:pt x="177" y="154"/>
                  <a:pt x="173" y="153"/>
                  <a:pt x="169" y="152"/>
                </a:cubicBezTo>
                <a:cubicBezTo>
                  <a:pt x="167" y="151"/>
                  <a:pt x="165" y="152"/>
                  <a:pt x="164" y="154"/>
                </a:cubicBezTo>
                <a:cubicBezTo>
                  <a:pt x="164" y="157"/>
                  <a:pt x="165" y="159"/>
                  <a:pt x="167" y="160"/>
                </a:cubicBezTo>
                <a:close/>
                <a:moveTo>
                  <a:pt x="144" y="149"/>
                </a:moveTo>
                <a:cubicBezTo>
                  <a:pt x="148" y="151"/>
                  <a:pt x="152" y="153"/>
                  <a:pt x="155" y="155"/>
                </a:cubicBezTo>
                <a:cubicBezTo>
                  <a:pt x="157" y="156"/>
                  <a:pt x="160" y="155"/>
                  <a:pt x="161" y="153"/>
                </a:cubicBezTo>
                <a:cubicBezTo>
                  <a:pt x="162" y="151"/>
                  <a:pt x="161" y="149"/>
                  <a:pt x="159" y="148"/>
                </a:cubicBezTo>
                <a:cubicBezTo>
                  <a:pt x="155" y="146"/>
                  <a:pt x="152" y="144"/>
                  <a:pt x="148" y="142"/>
                </a:cubicBezTo>
                <a:cubicBezTo>
                  <a:pt x="147" y="141"/>
                  <a:pt x="144" y="142"/>
                  <a:pt x="143" y="144"/>
                </a:cubicBezTo>
                <a:cubicBezTo>
                  <a:pt x="142" y="146"/>
                  <a:pt x="143" y="148"/>
                  <a:pt x="144" y="149"/>
                </a:cubicBezTo>
                <a:close/>
                <a:moveTo>
                  <a:pt x="125" y="134"/>
                </a:moveTo>
                <a:cubicBezTo>
                  <a:pt x="128" y="137"/>
                  <a:pt x="131" y="140"/>
                  <a:pt x="134" y="142"/>
                </a:cubicBezTo>
                <a:cubicBezTo>
                  <a:pt x="136" y="144"/>
                  <a:pt x="138" y="143"/>
                  <a:pt x="140" y="142"/>
                </a:cubicBezTo>
                <a:cubicBezTo>
                  <a:pt x="141" y="140"/>
                  <a:pt x="141" y="137"/>
                  <a:pt x="139" y="136"/>
                </a:cubicBezTo>
                <a:cubicBezTo>
                  <a:pt x="136" y="134"/>
                  <a:pt x="133" y="131"/>
                  <a:pt x="130" y="129"/>
                </a:cubicBezTo>
                <a:cubicBezTo>
                  <a:pt x="129" y="127"/>
                  <a:pt x="126" y="127"/>
                  <a:pt x="124" y="129"/>
                </a:cubicBezTo>
                <a:cubicBezTo>
                  <a:pt x="123" y="130"/>
                  <a:pt x="123" y="133"/>
                  <a:pt x="125" y="134"/>
                </a:cubicBezTo>
                <a:close/>
                <a:moveTo>
                  <a:pt x="109" y="116"/>
                </a:moveTo>
                <a:cubicBezTo>
                  <a:pt x="109" y="116"/>
                  <a:pt x="109" y="116"/>
                  <a:pt x="109" y="116"/>
                </a:cubicBezTo>
                <a:cubicBezTo>
                  <a:pt x="111" y="119"/>
                  <a:pt x="114" y="123"/>
                  <a:pt x="116" y="126"/>
                </a:cubicBezTo>
                <a:cubicBezTo>
                  <a:pt x="118" y="127"/>
                  <a:pt x="120" y="127"/>
                  <a:pt x="122" y="126"/>
                </a:cubicBezTo>
                <a:cubicBezTo>
                  <a:pt x="123" y="125"/>
                  <a:pt x="124" y="122"/>
                  <a:pt x="122" y="120"/>
                </a:cubicBezTo>
                <a:cubicBezTo>
                  <a:pt x="120" y="118"/>
                  <a:pt x="118" y="115"/>
                  <a:pt x="116" y="112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4" y="109"/>
                  <a:pt x="112" y="109"/>
                  <a:pt x="110" y="110"/>
                </a:cubicBezTo>
                <a:cubicBezTo>
                  <a:pt x="108" y="111"/>
                  <a:pt x="107" y="114"/>
                  <a:pt x="109" y="116"/>
                </a:cubicBezTo>
                <a:close/>
                <a:moveTo>
                  <a:pt x="99" y="92"/>
                </a:moveTo>
                <a:cubicBezTo>
                  <a:pt x="100" y="96"/>
                  <a:pt x="101" y="101"/>
                  <a:pt x="103" y="104"/>
                </a:cubicBezTo>
                <a:cubicBezTo>
                  <a:pt x="103" y="106"/>
                  <a:pt x="106" y="107"/>
                  <a:pt x="108" y="107"/>
                </a:cubicBezTo>
                <a:cubicBezTo>
                  <a:pt x="110" y="106"/>
                  <a:pt x="111" y="103"/>
                  <a:pt x="110" y="101"/>
                </a:cubicBezTo>
                <a:cubicBezTo>
                  <a:pt x="109" y="98"/>
                  <a:pt x="108" y="94"/>
                  <a:pt x="107" y="91"/>
                </a:cubicBezTo>
                <a:cubicBezTo>
                  <a:pt x="106" y="88"/>
                  <a:pt x="104" y="87"/>
                  <a:pt x="102" y="88"/>
                </a:cubicBezTo>
                <a:cubicBezTo>
                  <a:pt x="100" y="88"/>
                  <a:pt x="98" y="90"/>
                  <a:pt x="99" y="92"/>
                </a:cubicBezTo>
                <a:close/>
                <a:moveTo>
                  <a:pt x="97" y="68"/>
                </a:moveTo>
                <a:cubicBezTo>
                  <a:pt x="97" y="69"/>
                  <a:pt x="97" y="71"/>
                  <a:pt x="97" y="73"/>
                </a:cubicBezTo>
                <a:cubicBezTo>
                  <a:pt x="97" y="75"/>
                  <a:pt x="97" y="78"/>
                  <a:pt x="97" y="80"/>
                </a:cubicBezTo>
                <a:cubicBezTo>
                  <a:pt x="97" y="82"/>
                  <a:pt x="99" y="84"/>
                  <a:pt x="101" y="84"/>
                </a:cubicBezTo>
                <a:cubicBezTo>
                  <a:pt x="104" y="83"/>
                  <a:pt x="105" y="82"/>
                  <a:pt x="105" y="79"/>
                </a:cubicBezTo>
                <a:cubicBezTo>
                  <a:pt x="105" y="77"/>
                  <a:pt x="105" y="75"/>
                  <a:pt x="105" y="73"/>
                </a:cubicBezTo>
                <a:cubicBezTo>
                  <a:pt x="105" y="71"/>
                  <a:pt x="105" y="70"/>
                  <a:pt x="105" y="68"/>
                </a:cubicBezTo>
                <a:cubicBezTo>
                  <a:pt x="105" y="66"/>
                  <a:pt x="103" y="64"/>
                  <a:pt x="101" y="64"/>
                </a:cubicBezTo>
                <a:cubicBezTo>
                  <a:pt x="99" y="64"/>
                  <a:pt x="97" y="65"/>
                  <a:pt x="97" y="68"/>
                </a:cubicBezTo>
                <a:close/>
                <a:moveTo>
                  <a:pt x="101" y="43"/>
                </a:moveTo>
                <a:cubicBezTo>
                  <a:pt x="100" y="47"/>
                  <a:pt x="99" y="51"/>
                  <a:pt x="98" y="55"/>
                </a:cubicBezTo>
                <a:cubicBezTo>
                  <a:pt x="98" y="57"/>
                  <a:pt x="99" y="59"/>
                  <a:pt x="102" y="60"/>
                </a:cubicBezTo>
                <a:cubicBezTo>
                  <a:pt x="104" y="60"/>
                  <a:pt x="106" y="59"/>
                  <a:pt x="106" y="57"/>
                </a:cubicBezTo>
                <a:cubicBezTo>
                  <a:pt x="107" y="53"/>
                  <a:pt x="108" y="49"/>
                  <a:pt x="109" y="45"/>
                </a:cubicBezTo>
                <a:cubicBezTo>
                  <a:pt x="109" y="43"/>
                  <a:pt x="108" y="41"/>
                  <a:pt x="106" y="40"/>
                </a:cubicBezTo>
                <a:cubicBezTo>
                  <a:pt x="104" y="40"/>
                  <a:pt x="102" y="41"/>
                  <a:pt x="101" y="43"/>
                </a:cubicBezTo>
                <a:close/>
                <a:moveTo>
                  <a:pt x="111" y="20"/>
                </a:moveTo>
                <a:cubicBezTo>
                  <a:pt x="109" y="24"/>
                  <a:pt x="107" y="27"/>
                  <a:pt x="105" y="31"/>
                </a:cubicBezTo>
                <a:cubicBezTo>
                  <a:pt x="105" y="33"/>
                  <a:pt x="105" y="36"/>
                  <a:pt x="107" y="37"/>
                </a:cubicBezTo>
                <a:cubicBezTo>
                  <a:pt x="110" y="38"/>
                  <a:pt x="112" y="37"/>
                  <a:pt x="113" y="35"/>
                </a:cubicBezTo>
                <a:cubicBezTo>
                  <a:pt x="114" y="31"/>
                  <a:pt x="116" y="28"/>
                  <a:pt x="118" y="25"/>
                </a:cubicBezTo>
                <a:cubicBezTo>
                  <a:pt x="119" y="23"/>
                  <a:pt x="119" y="20"/>
                  <a:pt x="117" y="19"/>
                </a:cubicBezTo>
                <a:cubicBezTo>
                  <a:pt x="115" y="18"/>
                  <a:pt x="112" y="18"/>
                  <a:pt x="111" y="20"/>
                </a:cubicBezTo>
                <a:close/>
                <a:moveTo>
                  <a:pt x="130" y="2"/>
                </a:moveTo>
                <a:cubicBezTo>
                  <a:pt x="126" y="4"/>
                  <a:pt x="122" y="7"/>
                  <a:pt x="119" y="10"/>
                </a:cubicBezTo>
                <a:cubicBezTo>
                  <a:pt x="118" y="12"/>
                  <a:pt x="118" y="14"/>
                  <a:pt x="119" y="16"/>
                </a:cubicBezTo>
                <a:cubicBezTo>
                  <a:pt x="121" y="17"/>
                  <a:pt x="123" y="17"/>
                  <a:pt x="125" y="16"/>
                </a:cubicBezTo>
                <a:cubicBezTo>
                  <a:pt x="128" y="13"/>
                  <a:pt x="130" y="11"/>
                  <a:pt x="133" y="10"/>
                </a:cubicBezTo>
                <a:cubicBezTo>
                  <a:pt x="135" y="9"/>
                  <a:pt x="136" y="6"/>
                  <a:pt x="135" y="4"/>
                </a:cubicBezTo>
                <a:cubicBezTo>
                  <a:pt x="134" y="2"/>
                  <a:pt x="132" y="1"/>
                  <a:pt x="130" y="2"/>
                </a:cubicBezTo>
                <a:close/>
                <a:moveTo>
                  <a:pt x="156" y="4"/>
                </a:moveTo>
                <a:cubicBezTo>
                  <a:pt x="152" y="2"/>
                  <a:pt x="148" y="0"/>
                  <a:pt x="143" y="0"/>
                </a:cubicBezTo>
                <a:cubicBezTo>
                  <a:pt x="141" y="0"/>
                  <a:pt x="139" y="1"/>
                  <a:pt x="139" y="3"/>
                </a:cubicBezTo>
                <a:cubicBezTo>
                  <a:pt x="139" y="6"/>
                  <a:pt x="141" y="8"/>
                  <a:pt x="143" y="8"/>
                </a:cubicBezTo>
                <a:cubicBezTo>
                  <a:pt x="146" y="8"/>
                  <a:pt x="149" y="9"/>
                  <a:pt x="152" y="11"/>
                </a:cubicBezTo>
                <a:cubicBezTo>
                  <a:pt x="154" y="12"/>
                  <a:pt x="156" y="12"/>
                  <a:pt x="158" y="10"/>
                </a:cubicBezTo>
                <a:cubicBezTo>
                  <a:pt x="159" y="8"/>
                  <a:pt x="158" y="6"/>
                  <a:pt x="156" y="4"/>
                </a:cubicBezTo>
                <a:close/>
                <a:moveTo>
                  <a:pt x="173" y="23"/>
                </a:moveTo>
                <a:cubicBezTo>
                  <a:pt x="173" y="23"/>
                  <a:pt x="173" y="22"/>
                  <a:pt x="172" y="22"/>
                </a:cubicBezTo>
                <a:cubicBezTo>
                  <a:pt x="170" y="19"/>
                  <a:pt x="168" y="16"/>
                  <a:pt x="166" y="13"/>
                </a:cubicBezTo>
                <a:cubicBezTo>
                  <a:pt x="165" y="11"/>
                  <a:pt x="162" y="11"/>
                  <a:pt x="160" y="13"/>
                </a:cubicBezTo>
                <a:cubicBezTo>
                  <a:pt x="159" y="14"/>
                  <a:pt x="159" y="17"/>
                  <a:pt x="160" y="18"/>
                </a:cubicBezTo>
                <a:cubicBezTo>
                  <a:pt x="162" y="21"/>
                  <a:pt x="164" y="23"/>
                  <a:pt x="166" y="26"/>
                </a:cubicBezTo>
                <a:cubicBezTo>
                  <a:pt x="166" y="27"/>
                  <a:pt x="166" y="27"/>
                  <a:pt x="166" y="27"/>
                </a:cubicBezTo>
                <a:cubicBezTo>
                  <a:pt x="168" y="29"/>
                  <a:pt x="170" y="30"/>
                  <a:pt x="172" y="29"/>
                </a:cubicBezTo>
                <a:cubicBezTo>
                  <a:pt x="174" y="28"/>
                  <a:pt x="175" y="25"/>
                  <a:pt x="173" y="23"/>
                </a:cubicBezTo>
                <a:close/>
                <a:moveTo>
                  <a:pt x="179" y="49"/>
                </a:moveTo>
                <a:cubicBezTo>
                  <a:pt x="179" y="47"/>
                  <a:pt x="179" y="46"/>
                  <a:pt x="179" y="45"/>
                </a:cubicBezTo>
                <a:cubicBezTo>
                  <a:pt x="179" y="42"/>
                  <a:pt x="179" y="39"/>
                  <a:pt x="178" y="36"/>
                </a:cubicBezTo>
                <a:cubicBezTo>
                  <a:pt x="178" y="34"/>
                  <a:pt x="176" y="32"/>
                  <a:pt x="173" y="33"/>
                </a:cubicBezTo>
                <a:cubicBezTo>
                  <a:pt x="171" y="33"/>
                  <a:pt x="170" y="35"/>
                  <a:pt x="170" y="37"/>
                </a:cubicBezTo>
                <a:cubicBezTo>
                  <a:pt x="171" y="40"/>
                  <a:pt x="171" y="42"/>
                  <a:pt x="171" y="45"/>
                </a:cubicBezTo>
                <a:cubicBezTo>
                  <a:pt x="171" y="46"/>
                  <a:pt x="171" y="47"/>
                  <a:pt x="171" y="48"/>
                </a:cubicBezTo>
                <a:cubicBezTo>
                  <a:pt x="171" y="50"/>
                  <a:pt x="172" y="52"/>
                  <a:pt x="174" y="52"/>
                </a:cubicBezTo>
                <a:cubicBezTo>
                  <a:pt x="177" y="53"/>
                  <a:pt x="179" y="51"/>
                  <a:pt x="179" y="49"/>
                </a:cubicBezTo>
                <a:close/>
                <a:moveTo>
                  <a:pt x="172" y="73"/>
                </a:moveTo>
                <a:cubicBezTo>
                  <a:pt x="173" y="69"/>
                  <a:pt x="175" y="65"/>
                  <a:pt x="176" y="61"/>
                </a:cubicBezTo>
                <a:cubicBezTo>
                  <a:pt x="177" y="59"/>
                  <a:pt x="176" y="57"/>
                  <a:pt x="174" y="56"/>
                </a:cubicBezTo>
                <a:cubicBezTo>
                  <a:pt x="172" y="56"/>
                  <a:pt x="169" y="57"/>
                  <a:pt x="169" y="59"/>
                </a:cubicBezTo>
                <a:cubicBezTo>
                  <a:pt x="168" y="62"/>
                  <a:pt x="166" y="66"/>
                  <a:pt x="164" y="69"/>
                </a:cubicBezTo>
                <a:cubicBezTo>
                  <a:pt x="163" y="71"/>
                  <a:pt x="164" y="74"/>
                  <a:pt x="166" y="75"/>
                </a:cubicBezTo>
                <a:cubicBezTo>
                  <a:pt x="168" y="76"/>
                  <a:pt x="171" y="75"/>
                  <a:pt x="172" y="73"/>
                </a:cubicBezTo>
                <a:close/>
                <a:moveTo>
                  <a:pt x="159" y="94"/>
                </a:moveTo>
                <a:cubicBezTo>
                  <a:pt x="161" y="91"/>
                  <a:pt x="163" y="87"/>
                  <a:pt x="166" y="84"/>
                </a:cubicBezTo>
                <a:cubicBezTo>
                  <a:pt x="167" y="82"/>
                  <a:pt x="166" y="79"/>
                  <a:pt x="164" y="78"/>
                </a:cubicBezTo>
                <a:cubicBezTo>
                  <a:pt x="162" y="77"/>
                  <a:pt x="160" y="78"/>
                  <a:pt x="159" y="80"/>
                </a:cubicBezTo>
                <a:cubicBezTo>
                  <a:pt x="157" y="83"/>
                  <a:pt x="155" y="86"/>
                  <a:pt x="152" y="89"/>
                </a:cubicBezTo>
                <a:cubicBezTo>
                  <a:pt x="151" y="91"/>
                  <a:pt x="151" y="93"/>
                  <a:pt x="153" y="95"/>
                </a:cubicBezTo>
                <a:cubicBezTo>
                  <a:pt x="155" y="96"/>
                  <a:pt x="157" y="96"/>
                  <a:pt x="159" y="94"/>
                </a:cubicBezTo>
                <a:close/>
                <a:moveTo>
                  <a:pt x="143" y="113"/>
                </a:moveTo>
                <a:cubicBezTo>
                  <a:pt x="146" y="110"/>
                  <a:pt x="149" y="106"/>
                  <a:pt x="151" y="103"/>
                </a:cubicBezTo>
                <a:cubicBezTo>
                  <a:pt x="152" y="102"/>
                  <a:pt x="152" y="99"/>
                  <a:pt x="151" y="98"/>
                </a:cubicBezTo>
                <a:cubicBezTo>
                  <a:pt x="149" y="96"/>
                  <a:pt x="146" y="97"/>
                  <a:pt x="145" y="98"/>
                </a:cubicBezTo>
                <a:cubicBezTo>
                  <a:pt x="142" y="101"/>
                  <a:pt x="140" y="104"/>
                  <a:pt x="137" y="107"/>
                </a:cubicBezTo>
                <a:cubicBezTo>
                  <a:pt x="136" y="109"/>
                  <a:pt x="136" y="111"/>
                  <a:pt x="137" y="113"/>
                </a:cubicBezTo>
                <a:cubicBezTo>
                  <a:pt x="139" y="114"/>
                  <a:pt x="141" y="114"/>
                  <a:pt x="143" y="113"/>
                </a:cubicBezTo>
                <a:close/>
                <a:moveTo>
                  <a:pt x="126" y="130"/>
                </a:moveTo>
                <a:cubicBezTo>
                  <a:pt x="129" y="127"/>
                  <a:pt x="132" y="124"/>
                  <a:pt x="135" y="121"/>
                </a:cubicBezTo>
                <a:cubicBezTo>
                  <a:pt x="136" y="120"/>
                  <a:pt x="136" y="117"/>
                  <a:pt x="135" y="116"/>
                </a:cubicBezTo>
                <a:cubicBezTo>
                  <a:pt x="133" y="114"/>
                  <a:pt x="130" y="114"/>
                  <a:pt x="129" y="116"/>
                </a:cubicBezTo>
                <a:cubicBezTo>
                  <a:pt x="126" y="118"/>
                  <a:pt x="123" y="121"/>
                  <a:pt x="120" y="124"/>
                </a:cubicBezTo>
                <a:cubicBezTo>
                  <a:pt x="119" y="125"/>
                  <a:pt x="119" y="128"/>
                  <a:pt x="120" y="129"/>
                </a:cubicBezTo>
                <a:cubicBezTo>
                  <a:pt x="122" y="131"/>
                  <a:pt x="124" y="131"/>
                  <a:pt x="126" y="130"/>
                </a:cubicBezTo>
                <a:close/>
                <a:moveTo>
                  <a:pt x="108" y="145"/>
                </a:moveTo>
                <a:cubicBezTo>
                  <a:pt x="111" y="143"/>
                  <a:pt x="114" y="140"/>
                  <a:pt x="117" y="138"/>
                </a:cubicBezTo>
                <a:cubicBezTo>
                  <a:pt x="118" y="136"/>
                  <a:pt x="119" y="134"/>
                  <a:pt x="117" y="132"/>
                </a:cubicBezTo>
                <a:cubicBezTo>
                  <a:pt x="116" y="130"/>
                  <a:pt x="113" y="130"/>
                  <a:pt x="112" y="132"/>
                </a:cubicBezTo>
                <a:cubicBezTo>
                  <a:pt x="109" y="134"/>
                  <a:pt x="106" y="137"/>
                  <a:pt x="102" y="139"/>
                </a:cubicBezTo>
                <a:cubicBezTo>
                  <a:pt x="101" y="141"/>
                  <a:pt x="101" y="143"/>
                  <a:pt x="102" y="145"/>
                </a:cubicBezTo>
                <a:cubicBezTo>
                  <a:pt x="103" y="147"/>
                  <a:pt x="106" y="147"/>
                  <a:pt x="108" y="145"/>
                </a:cubicBezTo>
                <a:close/>
                <a:moveTo>
                  <a:pt x="89" y="160"/>
                </a:moveTo>
                <a:cubicBezTo>
                  <a:pt x="92" y="158"/>
                  <a:pt x="95" y="155"/>
                  <a:pt x="98" y="153"/>
                </a:cubicBezTo>
                <a:cubicBezTo>
                  <a:pt x="100" y="152"/>
                  <a:pt x="100" y="149"/>
                  <a:pt x="99" y="147"/>
                </a:cubicBezTo>
                <a:cubicBezTo>
                  <a:pt x="97" y="146"/>
                  <a:pt x="95" y="145"/>
                  <a:pt x="93" y="147"/>
                </a:cubicBezTo>
                <a:cubicBezTo>
                  <a:pt x="90" y="149"/>
                  <a:pt x="87" y="151"/>
                  <a:pt x="84" y="154"/>
                </a:cubicBezTo>
                <a:cubicBezTo>
                  <a:pt x="82" y="155"/>
                  <a:pt x="82" y="158"/>
                  <a:pt x="83" y="159"/>
                </a:cubicBezTo>
                <a:cubicBezTo>
                  <a:pt x="84" y="161"/>
                  <a:pt x="87" y="162"/>
                  <a:pt x="89" y="160"/>
                </a:cubicBezTo>
                <a:close/>
                <a:moveTo>
                  <a:pt x="69" y="174"/>
                </a:moveTo>
                <a:cubicBezTo>
                  <a:pt x="72" y="172"/>
                  <a:pt x="76" y="170"/>
                  <a:pt x="79" y="167"/>
                </a:cubicBezTo>
                <a:cubicBezTo>
                  <a:pt x="81" y="166"/>
                  <a:pt x="81" y="164"/>
                  <a:pt x="80" y="162"/>
                </a:cubicBezTo>
                <a:cubicBezTo>
                  <a:pt x="78" y="160"/>
                  <a:pt x="76" y="160"/>
                  <a:pt x="74" y="161"/>
                </a:cubicBezTo>
                <a:cubicBezTo>
                  <a:pt x="71" y="163"/>
                  <a:pt x="68" y="165"/>
                  <a:pt x="64" y="168"/>
                </a:cubicBezTo>
                <a:cubicBezTo>
                  <a:pt x="63" y="169"/>
                  <a:pt x="62" y="171"/>
                  <a:pt x="63" y="173"/>
                </a:cubicBezTo>
                <a:cubicBezTo>
                  <a:pt x="65" y="175"/>
                  <a:pt x="67" y="175"/>
                  <a:pt x="69" y="174"/>
                </a:cubicBezTo>
                <a:close/>
                <a:moveTo>
                  <a:pt x="49" y="187"/>
                </a:moveTo>
                <a:cubicBezTo>
                  <a:pt x="52" y="185"/>
                  <a:pt x="55" y="183"/>
                  <a:pt x="59" y="181"/>
                </a:cubicBezTo>
                <a:cubicBezTo>
                  <a:pt x="61" y="180"/>
                  <a:pt x="61" y="177"/>
                  <a:pt x="60" y="175"/>
                </a:cubicBezTo>
                <a:cubicBezTo>
                  <a:pt x="59" y="174"/>
                  <a:pt x="56" y="173"/>
                  <a:pt x="55" y="174"/>
                </a:cubicBezTo>
                <a:cubicBezTo>
                  <a:pt x="51" y="176"/>
                  <a:pt x="48" y="179"/>
                  <a:pt x="45" y="181"/>
                </a:cubicBezTo>
                <a:cubicBezTo>
                  <a:pt x="43" y="182"/>
                  <a:pt x="42" y="184"/>
                  <a:pt x="43" y="186"/>
                </a:cubicBezTo>
                <a:cubicBezTo>
                  <a:pt x="44" y="188"/>
                  <a:pt x="47" y="189"/>
                  <a:pt x="49" y="187"/>
                </a:cubicBezTo>
                <a:close/>
                <a:moveTo>
                  <a:pt x="28" y="200"/>
                </a:moveTo>
                <a:cubicBezTo>
                  <a:pt x="31" y="198"/>
                  <a:pt x="35" y="196"/>
                  <a:pt x="38" y="194"/>
                </a:cubicBezTo>
                <a:cubicBezTo>
                  <a:pt x="40" y="192"/>
                  <a:pt x="41" y="190"/>
                  <a:pt x="40" y="188"/>
                </a:cubicBezTo>
                <a:cubicBezTo>
                  <a:pt x="39" y="186"/>
                  <a:pt x="36" y="186"/>
                  <a:pt x="34" y="187"/>
                </a:cubicBezTo>
                <a:cubicBezTo>
                  <a:pt x="31" y="189"/>
                  <a:pt x="27" y="191"/>
                  <a:pt x="24" y="193"/>
                </a:cubicBezTo>
                <a:cubicBezTo>
                  <a:pt x="22" y="194"/>
                  <a:pt x="21" y="196"/>
                  <a:pt x="23" y="198"/>
                </a:cubicBezTo>
                <a:cubicBezTo>
                  <a:pt x="24" y="200"/>
                  <a:pt x="26" y="201"/>
                  <a:pt x="28" y="200"/>
                </a:cubicBezTo>
                <a:close/>
                <a:moveTo>
                  <a:pt x="6" y="211"/>
                </a:moveTo>
                <a:cubicBezTo>
                  <a:pt x="10" y="209"/>
                  <a:pt x="13" y="207"/>
                  <a:pt x="17" y="205"/>
                </a:cubicBezTo>
                <a:cubicBezTo>
                  <a:pt x="19" y="204"/>
                  <a:pt x="20" y="202"/>
                  <a:pt x="19" y="200"/>
                </a:cubicBezTo>
                <a:cubicBezTo>
                  <a:pt x="18" y="198"/>
                  <a:pt x="16" y="197"/>
                  <a:pt x="14" y="198"/>
                </a:cubicBezTo>
                <a:cubicBezTo>
                  <a:pt x="10" y="200"/>
                  <a:pt x="6" y="202"/>
                  <a:pt x="3" y="203"/>
                </a:cubicBezTo>
                <a:cubicBezTo>
                  <a:pt x="1" y="204"/>
                  <a:pt x="0" y="207"/>
                  <a:pt x="1" y="209"/>
                </a:cubicBezTo>
                <a:cubicBezTo>
                  <a:pt x="2" y="211"/>
                  <a:pt x="4" y="212"/>
                  <a:pt x="6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3" name="Freeform 56"/>
          <p:cNvSpPr>
            <a:spLocks noChangeArrowheads="1"/>
          </p:cNvSpPr>
          <p:nvPr userDrawn="1"/>
        </p:nvSpPr>
        <p:spPr bwMode="auto">
          <a:xfrm>
            <a:off x="3076575" y="1660525"/>
            <a:ext cx="36513" cy="19050"/>
          </a:xfrm>
          <a:custGeom>
            <a:avLst/>
            <a:gdLst>
              <a:gd name="T0" fmla="*/ 4 w 14"/>
              <a:gd name="T1" fmla="*/ 9 h 9"/>
              <a:gd name="T2" fmla="*/ 10 w 14"/>
              <a:gd name="T3" fmla="*/ 8 h 9"/>
              <a:gd name="T4" fmla="*/ 14 w 14"/>
              <a:gd name="T5" fmla="*/ 4 h 9"/>
              <a:gd name="T6" fmla="*/ 10 w 14"/>
              <a:gd name="T7" fmla="*/ 0 h 9"/>
              <a:gd name="T8" fmla="*/ 4 w 14"/>
              <a:gd name="T9" fmla="*/ 1 h 9"/>
              <a:gd name="T10" fmla="*/ 0 w 14"/>
              <a:gd name="T11" fmla="*/ 5 h 9"/>
              <a:gd name="T12" fmla="*/ 4 w 14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9">
                <a:moveTo>
                  <a:pt x="4" y="9"/>
                </a:moveTo>
                <a:cubicBezTo>
                  <a:pt x="6" y="8"/>
                  <a:pt x="8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ubicBezTo>
                  <a:pt x="8" y="0"/>
                  <a:pt x="6" y="0"/>
                  <a:pt x="4" y="1"/>
                </a:cubicBezTo>
                <a:cubicBezTo>
                  <a:pt x="1" y="1"/>
                  <a:pt x="0" y="3"/>
                  <a:pt x="0" y="5"/>
                </a:cubicBezTo>
                <a:cubicBezTo>
                  <a:pt x="0" y="7"/>
                  <a:pt x="2" y="9"/>
                  <a:pt x="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4" name="Freeform 57"/>
          <p:cNvSpPr>
            <a:spLocks noEditPoints="1" noChangeArrowheads="1"/>
          </p:cNvSpPr>
          <p:nvPr userDrawn="1"/>
        </p:nvSpPr>
        <p:spPr bwMode="auto">
          <a:xfrm>
            <a:off x="3357563" y="293688"/>
            <a:ext cx="1992312" cy="288925"/>
          </a:xfrm>
          <a:custGeom>
            <a:avLst/>
            <a:gdLst>
              <a:gd name="T0" fmla="*/ 771 w 780"/>
              <a:gd name="T1" fmla="*/ 83 h 135"/>
              <a:gd name="T2" fmla="*/ 763 w 780"/>
              <a:gd name="T3" fmla="*/ 86 h 135"/>
              <a:gd name="T4" fmla="*/ 723 w 780"/>
              <a:gd name="T5" fmla="*/ 90 h 135"/>
              <a:gd name="T6" fmla="*/ 719 w 780"/>
              <a:gd name="T7" fmla="*/ 87 h 135"/>
              <a:gd name="T8" fmla="*/ 710 w 780"/>
              <a:gd name="T9" fmla="*/ 84 h 135"/>
              <a:gd name="T10" fmla="*/ 689 w 780"/>
              <a:gd name="T11" fmla="*/ 98 h 135"/>
              <a:gd name="T12" fmla="*/ 677 w 780"/>
              <a:gd name="T13" fmla="*/ 102 h 135"/>
              <a:gd name="T14" fmla="*/ 652 w 780"/>
              <a:gd name="T15" fmla="*/ 100 h 135"/>
              <a:gd name="T16" fmla="*/ 645 w 780"/>
              <a:gd name="T17" fmla="*/ 106 h 135"/>
              <a:gd name="T18" fmla="*/ 605 w 780"/>
              <a:gd name="T19" fmla="*/ 114 h 135"/>
              <a:gd name="T20" fmla="*/ 614 w 780"/>
              <a:gd name="T21" fmla="*/ 106 h 135"/>
              <a:gd name="T22" fmla="*/ 593 w 780"/>
              <a:gd name="T23" fmla="*/ 112 h 135"/>
              <a:gd name="T24" fmla="*/ 581 w 780"/>
              <a:gd name="T25" fmla="*/ 108 h 135"/>
              <a:gd name="T26" fmla="*/ 564 w 780"/>
              <a:gd name="T27" fmla="*/ 90 h 135"/>
              <a:gd name="T28" fmla="*/ 549 w 780"/>
              <a:gd name="T29" fmla="*/ 88 h 135"/>
              <a:gd name="T30" fmla="*/ 541 w 780"/>
              <a:gd name="T31" fmla="*/ 74 h 135"/>
              <a:gd name="T32" fmla="*/ 539 w 780"/>
              <a:gd name="T33" fmla="*/ 65 h 135"/>
              <a:gd name="T34" fmla="*/ 519 w 780"/>
              <a:gd name="T35" fmla="*/ 50 h 135"/>
              <a:gd name="T36" fmla="*/ 512 w 780"/>
              <a:gd name="T37" fmla="*/ 41 h 135"/>
              <a:gd name="T38" fmla="*/ 498 w 780"/>
              <a:gd name="T39" fmla="*/ 20 h 135"/>
              <a:gd name="T40" fmla="*/ 489 w 780"/>
              <a:gd name="T41" fmla="*/ 21 h 135"/>
              <a:gd name="T42" fmla="*/ 450 w 780"/>
              <a:gd name="T43" fmla="*/ 23 h 135"/>
              <a:gd name="T44" fmla="*/ 446 w 780"/>
              <a:gd name="T45" fmla="*/ 20 h 135"/>
              <a:gd name="T46" fmla="*/ 437 w 780"/>
              <a:gd name="T47" fmla="*/ 19 h 135"/>
              <a:gd name="T48" fmla="*/ 420 w 780"/>
              <a:gd name="T49" fmla="*/ 38 h 135"/>
              <a:gd name="T50" fmla="*/ 410 w 780"/>
              <a:gd name="T51" fmla="*/ 45 h 135"/>
              <a:gd name="T52" fmla="*/ 388 w 780"/>
              <a:gd name="T53" fmla="*/ 56 h 135"/>
              <a:gd name="T54" fmla="*/ 386 w 780"/>
              <a:gd name="T55" fmla="*/ 71 h 135"/>
              <a:gd name="T56" fmla="*/ 373 w 780"/>
              <a:gd name="T57" fmla="*/ 80 h 135"/>
              <a:gd name="T58" fmla="*/ 365 w 780"/>
              <a:gd name="T59" fmla="*/ 85 h 135"/>
              <a:gd name="T60" fmla="*/ 358 w 780"/>
              <a:gd name="T61" fmla="*/ 109 h 135"/>
              <a:gd name="T62" fmla="*/ 351 w 780"/>
              <a:gd name="T63" fmla="*/ 119 h 135"/>
              <a:gd name="T64" fmla="*/ 327 w 780"/>
              <a:gd name="T65" fmla="*/ 126 h 135"/>
              <a:gd name="T66" fmla="*/ 316 w 780"/>
              <a:gd name="T67" fmla="*/ 135 h 135"/>
              <a:gd name="T68" fmla="*/ 300 w 780"/>
              <a:gd name="T69" fmla="*/ 130 h 135"/>
              <a:gd name="T70" fmla="*/ 294 w 780"/>
              <a:gd name="T71" fmla="*/ 124 h 135"/>
              <a:gd name="T72" fmla="*/ 269 w 780"/>
              <a:gd name="T73" fmla="*/ 120 h 135"/>
              <a:gd name="T74" fmla="*/ 260 w 780"/>
              <a:gd name="T75" fmla="*/ 111 h 135"/>
              <a:gd name="T76" fmla="*/ 251 w 780"/>
              <a:gd name="T77" fmla="*/ 87 h 135"/>
              <a:gd name="T78" fmla="*/ 244 w 780"/>
              <a:gd name="T79" fmla="*/ 83 h 135"/>
              <a:gd name="T80" fmla="*/ 220 w 780"/>
              <a:gd name="T81" fmla="*/ 51 h 135"/>
              <a:gd name="T82" fmla="*/ 231 w 780"/>
              <a:gd name="T83" fmla="*/ 53 h 135"/>
              <a:gd name="T84" fmla="*/ 212 w 780"/>
              <a:gd name="T85" fmla="*/ 42 h 135"/>
              <a:gd name="T86" fmla="*/ 204 w 780"/>
              <a:gd name="T87" fmla="*/ 34 h 135"/>
              <a:gd name="T88" fmla="*/ 189 w 780"/>
              <a:gd name="T89" fmla="*/ 14 h 135"/>
              <a:gd name="T90" fmla="*/ 180 w 780"/>
              <a:gd name="T91" fmla="*/ 13 h 135"/>
              <a:gd name="T92" fmla="*/ 141 w 780"/>
              <a:gd name="T93" fmla="*/ 8 h 135"/>
              <a:gd name="T94" fmla="*/ 138 w 780"/>
              <a:gd name="T95" fmla="*/ 4 h 135"/>
              <a:gd name="T96" fmla="*/ 129 w 780"/>
              <a:gd name="T97" fmla="*/ 0 h 135"/>
              <a:gd name="T98" fmla="*/ 107 w 780"/>
              <a:gd name="T99" fmla="*/ 11 h 135"/>
              <a:gd name="T100" fmla="*/ 95 w 780"/>
              <a:gd name="T101" fmla="*/ 14 h 135"/>
              <a:gd name="T102" fmla="*/ 70 w 780"/>
              <a:gd name="T103" fmla="*/ 15 h 135"/>
              <a:gd name="T104" fmla="*/ 65 w 780"/>
              <a:gd name="T105" fmla="*/ 23 h 135"/>
              <a:gd name="T106" fmla="*/ 37 w 780"/>
              <a:gd name="T107" fmla="*/ 51 h 135"/>
              <a:gd name="T108" fmla="*/ 32 w 780"/>
              <a:gd name="T109" fmla="*/ 51 h 135"/>
              <a:gd name="T110" fmla="*/ 23 w 780"/>
              <a:gd name="T111" fmla="*/ 55 h 135"/>
              <a:gd name="T112" fmla="*/ 18 w 780"/>
              <a:gd name="T113" fmla="*/ 80 h 135"/>
              <a:gd name="T114" fmla="*/ 14 w 780"/>
              <a:gd name="T115" fmla="*/ 91 h 135"/>
              <a:gd name="T116" fmla="*/ 0 w 780"/>
              <a:gd name="T117" fmla="*/ 11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0" h="135">
                <a:moveTo>
                  <a:pt x="769" y="91"/>
                </a:moveTo>
                <a:cubicBezTo>
                  <a:pt x="771" y="92"/>
                  <a:pt x="772" y="92"/>
                  <a:pt x="774" y="93"/>
                </a:cubicBezTo>
                <a:cubicBezTo>
                  <a:pt x="776" y="93"/>
                  <a:pt x="778" y="92"/>
                  <a:pt x="779" y="90"/>
                </a:cubicBezTo>
                <a:cubicBezTo>
                  <a:pt x="780" y="88"/>
                  <a:pt x="778" y="86"/>
                  <a:pt x="776" y="85"/>
                </a:cubicBezTo>
                <a:cubicBezTo>
                  <a:pt x="775" y="84"/>
                  <a:pt x="773" y="84"/>
                  <a:pt x="771" y="83"/>
                </a:cubicBezTo>
                <a:cubicBezTo>
                  <a:pt x="769" y="83"/>
                  <a:pt x="767" y="84"/>
                  <a:pt x="766" y="86"/>
                </a:cubicBezTo>
                <a:cubicBezTo>
                  <a:pt x="766" y="88"/>
                  <a:pt x="767" y="91"/>
                  <a:pt x="769" y="91"/>
                </a:cubicBezTo>
                <a:close/>
                <a:moveTo>
                  <a:pt x="747" y="88"/>
                </a:moveTo>
                <a:cubicBezTo>
                  <a:pt x="750" y="88"/>
                  <a:pt x="754" y="89"/>
                  <a:pt x="758" y="89"/>
                </a:cubicBezTo>
                <a:cubicBezTo>
                  <a:pt x="760" y="89"/>
                  <a:pt x="762" y="88"/>
                  <a:pt x="763" y="86"/>
                </a:cubicBezTo>
                <a:cubicBezTo>
                  <a:pt x="763" y="83"/>
                  <a:pt x="761" y="81"/>
                  <a:pt x="759" y="81"/>
                </a:cubicBezTo>
                <a:cubicBezTo>
                  <a:pt x="755" y="81"/>
                  <a:pt x="751" y="80"/>
                  <a:pt x="747" y="80"/>
                </a:cubicBezTo>
                <a:cubicBezTo>
                  <a:pt x="744" y="80"/>
                  <a:pt x="743" y="82"/>
                  <a:pt x="743" y="84"/>
                </a:cubicBezTo>
                <a:cubicBezTo>
                  <a:pt x="743" y="86"/>
                  <a:pt x="744" y="88"/>
                  <a:pt x="747" y="88"/>
                </a:cubicBezTo>
                <a:close/>
                <a:moveTo>
                  <a:pt x="723" y="90"/>
                </a:moveTo>
                <a:cubicBezTo>
                  <a:pt x="727" y="89"/>
                  <a:pt x="731" y="89"/>
                  <a:pt x="735" y="89"/>
                </a:cubicBezTo>
                <a:cubicBezTo>
                  <a:pt x="737" y="88"/>
                  <a:pt x="739" y="86"/>
                  <a:pt x="739" y="84"/>
                </a:cubicBezTo>
                <a:cubicBezTo>
                  <a:pt x="738" y="82"/>
                  <a:pt x="736" y="80"/>
                  <a:pt x="734" y="81"/>
                </a:cubicBezTo>
                <a:cubicBezTo>
                  <a:pt x="730" y="81"/>
                  <a:pt x="726" y="81"/>
                  <a:pt x="722" y="82"/>
                </a:cubicBezTo>
                <a:cubicBezTo>
                  <a:pt x="720" y="83"/>
                  <a:pt x="718" y="85"/>
                  <a:pt x="719" y="87"/>
                </a:cubicBezTo>
                <a:cubicBezTo>
                  <a:pt x="719" y="89"/>
                  <a:pt x="721" y="90"/>
                  <a:pt x="723" y="90"/>
                </a:cubicBezTo>
                <a:close/>
                <a:moveTo>
                  <a:pt x="700" y="95"/>
                </a:moveTo>
                <a:cubicBezTo>
                  <a:pt x="704" y="94"/>
                  <a:pt x="708" y="93"/>
                  <a:pt x="712" y="92"/>
                </a:cubicBezTo>
                <a:cubicBezTo>
                  <a:pt x="714" y="92"/>
                  <a:pt x="715" y="90"/>
                  <a:pt x="715" y="88"/>
                </a:cubicBezTo>
                <a:cubicBezTo>
                  <a:pt x="714" y="85"/>
                  <a:pt x="712" y="84"/>
                  <a:pt x="710" y="84"/>
                </a:cubicBezTo>
                <a:cubicBezTo>
                  <a:pt x="706" y="85"/>
                  <a:pt x="702" y="86"/>
                  <a:pt x="698" y="87"/>
                </a:cubicBezTo>
                <a:cubicBezTo>
                  <a:pt x="696" y="88"/>
                  <a:pt x="695" y="90"/>
                  <a:pt x="695" y="92"/>
                </a:cubicBezTo>
                <a:cubicBezTo>
                  <a:pt x="696" y="94"/>
                  <a:pt x="698" y="96"/>
                  <a:pt x="700" y="95"/>
                </a:cubicBezTo>
                <a:close/>
                <a:moveTo>
                  <a:pt x="677" y="102"/>
                </a:moveTo>
                <a:cubicBezTo>
                  <a:pt x="681" y="101"/>
                  <a:pt x="685" y="99"/>
                  <a:pt x="689" y="98"/>
                </a:cubicBezTo>
                <a:cubicBezTo>
                  <a:pt x="691" y="98"/>
                  <a:pt x="692" y="96"/>
                  <a:pt x="692" y="93"/>
                </a:cubicBezTo>
                <a:cubicBezTo>
                  <a:pt x="691" y="91"/>
                  <a:pt x="689" y="90"/>
                  <a:pt x="687" y="91"/>
                </a:cubicBezTo>
                <a:cubicBezTo>
                  <a:pt x="683" y="92"/>
                  <a:pt x="679" y="93"/>
                  <a:pt x="675" y="94"/>
                </a:cubicBezTo>
                <a:cubicBezTo>
                  <a:pt x="673" y="95"/>
                  <a:pt x="672" y="97"/>
                  <a:pt x="672" y="99"/>
                </a:cubicBezTo>
                <a:cubicBezTo>
                  <a:pt x="673" y="101"/>
                  <a:pt x="675" y="102"/>
                  <a:pt x="677" y="102"/>
                </a:cubicBezTo>
                <a:close/>
                <a:moveTo>
                  <a:pt x="654" y="108"/>
                </a:moveTo>
                <a:cubicBezTo>
                  <a:pt x="658" y="107"/>
                  <a:pt x="662" y="106"/>
                  <a:pt x="666" y="105"/>
                </a:cubicBezTo>
                <a:cubicBezTo>
                  <a:pt x="668" y="104"/>
                  <a:pt x="669" y="102"/>
                  <a:pt x="669" y="100"/>
                </a:cubicBezTo>
                <a:cubicBezTo>
                  <a:pt x="668" y="98"/>
                  <a:pt x="666" y="97"/>
                  <a:pt x="664" y="97"/>
                </a:cubicBezTo>
                <a:cubicBezTo>
                  <a:pt x="660" y="98"/>
                  <a:pt x="656" y="100"/>
                  <a:pt x="652" y="100"/>
                </a:cubicBezTo>
                <a:cubicBezTo>
                  <a:pt x="650" y="101"/>
                  <a:pt x="649" y="103"/>
                  <a:pt x="649" y="105"/>
                </a:cubicBezTo>
                <a:cubicBezTo>
                  <a:pt x="650" y="107"/>
                  <a:pt x="652" y="109"/>
                  <a:pt x="654" y="108"/>
                </a:cubicBezTo>
                <a:close/>
                <a:moveTo>
                  <a:pt x="630" y="113"/>
                </a:moveTo>
                <a:cubicBezTo>
                  <a:pt x="634" y="112"/>
                  <a:pt x="638" y="112"/>
                  <a:pt x="642" y="111"/>
                </a:cubicBezTo>
                <a:cubicBezTo>
                  <a:pt x="644" y="111"/>
                  <a:pt x="646" y="108"/>
                  <a:pt x="645" y="106"/>
                </a:cubicBezTo>
                <a:cubicBezTo>
                  <a:pt x="645" y="104"/>
                  <a:pt x="643" y="103"/>
                  <a:pt x="641" y="103"/>
                </a:cubicBezTo>
                <a:cubicBezTo>
                  <a:pt x="637" y="104"/>
                  <a:pt x="633" y="105"/>
                  <a:pt x="629" y="105"/>
                </a:cubicBezTo>
                <a:cubicBezTo>
                  <a:pt x="627" y="105"/>
                  <a:pt x="625" y="107"/>
                  <a:pt x="626" y="109"/>
                </a:cubicBezTo>
                <a:cubicBezTo>
                  <a:pt x="626" y="112"/>
                  <a:pt x="628" y="113"/>
                  <a:pt x="630" y="113"/>
                </a:cubicBezTo>
                <a:close/>
                <a:moveTo>
                  <a:pt x="605" y="114"/>
                </a:moveTo>
                <a:cubicBezTo>
                  <a:pt x="608" y="114"/>
                  <a:pt x="611" y="114"/>
                  <a:pt x="614" y="114"/>
                </a:cubicBezTo>
                <a:cubicBezTo>
                  <a:pt x="615" y="114"/>
                  <a:pt x="617" y="114"/>
                  <a:pt x="618" y="114"/>
                </a:cubicBezTo>
                <a:cubicBezTo>
                  <a:pt x="620" y="114"/>
                  <a:pt x="622" y="112"/>
                  <a:pt x="622" y="110"/>
                </a:cubicBezTo>
                <a:cubicBezTo>
                  <a:pt x="622" y="108"/>
                  <a:pt x="620" y="106"/>
                  <a:pt x="617" y="106"/>
                </a:cubicBezTo>
                <a:cubicBezTo>
                  <a:pt x="616" y="106"/>
                  <a:pt x="615" y="106"/>
                  <a:pt x="614" y="106"/>
                </a:cubicBezTo>
                <a:cubicBezTo>
                  <a:pt x="611" y="106"/>
                  <a:pt x="609" y="106"/>
                  <a:pt x="606" y="106"/>
                </a:cubicBezTo>
                <a:cubicBezTo>
                  <a:pt x="604" y="105"/>
                  <a:pt x="602" y="107"/>
                  <a:pt x="602" y="109"/>
                </a:cubicBezTo>
                <a:cubicBezTo>
                  <a:pt x="601" y="111"/>
                  <a:pt x="603" y="113"/>
                  <a:pt x="605" y="114"/>
                </a:cubicBezTo>
                <a:close/>
                <a:moveTo>
                  <a:pt x="581" y="108"/>
                </a:moveTo>
                <a:cubicBezTo>
                  <a:pt x="585" y="110"/>
                  <a:pt x="589" y="111"/>
                  <a:pt x="593" y="112"/>
                </a:cubicBezTo>
                <a:cubicBezTo>
                  <a:pt x="595" y="112"/>
                  <a:pt x="597" y="111"/>
                  <a:pt x="598" y="109"/>
                </a:cubicBezTo>
                <a:cubicBezTo>
                  <a:pt x="598" y="107"/>
                  <a:pt x="597" y="104"/>
                  <a:pt x="595" y="104"/>
                </a:cubicBezTo>
                <a:cubicBezTo>
                  <a:pt x="591" y="103"/>
                  <a:pt x="587" y="102"/>
                  <a:pt x="584" y="101"/>
                </a:cubicBezTo>
                <a:cubicBezTo>
                  <a:pt x="582" y="100"/>
                  <a:pt x="579" y="101"/>
                  <a:pt x="579" y="103"/>
                </a:cubicBezTo>
                <a:cubicBezTo>
                  <a:pt x="578" y="105"/>
                  <a:pt x="579" y="107"/>
                  <a:pt x="581" y="108"/>
                </a:cubicBezTo>
                <a:close/>
                <a:moveTo>
                  <a:pt x="559" y="96"/>
                </a:moveTo>
                <a:cubicBezTo>
                  <a:pt x="562" y="99"/>
                  <a:pt x="566" y="101"/>
                  <a:pt x="569" y="103"/>
                </a:cubicBezTo>
                <a:cubicBezTo>
                  <a:pt x="571" y="104"/>
                  <a:pt x="574" y="103"/>
                  <a:pt x="575" y="101"/>
                </a:cubicBezTo>
                <a:cubicBezTo>
                  <a:pt x="576" y="99"/>
                  <a:pt x="575" y="97"/>
                  <a:pt x="573" y="96"/>
                </a:cubicBezTo>
                <a:cubicBezTo>
                  <a:pt x="570" y="94"/>
                  <a:pt x="567" y="92"/>
                  <a:pt x="564" y="90"/>
                </a:cubicBezTo>
                <a:cubicBezTo>
                  <a:pt x="562" y="88"/>
                  <a:pt x="559" y="89"/>
                  <a:pt x="558" y="91"/>
                </a:cubicBezTo>
                <a:cubicBezTo>
                  <a:pt x="557" y="92"/>
                  <a:pt x="557" y="95"/>
                  <a:pt x="559" y="96"/>
                </a:cubicBezTo>
                <a:close/>
                <a:moveTo>
                  <a:pt x="540" y="80"/>
                </a:moveTo>
                <a:cubicBezTo>
                  <a:pt x="543" y="83"/>
                  <a:pt x="546" y="85"/>
                  <a:pt x="549" y="88"/>
                </a:cubicBezTo>
                <a:cubicBezTo>
                  <a:pt x="549" y="88"/>
                  <a:pt x="549" y="88"/>
                  <a:pt x="549" y="88"/>
                </a:cubicBezTo>
                <a:cubicBezTo>
                  <a:pt x="551" y="90"/>
                  <a:pt x="553" y="90"/>
                  <a:pt x="555" y="88"/>
                </a:cubicBezTo>
                <a:cubicBezTo>
                  <a:pt x="556" y="86"/>
                  <a:pt x="556" y="84"/>
                  <a:pt x="555" y="82"/>
                </a:cubicBezTo>
                <a:cubicBezTo>
                  <a:pt x="554" y="82"/>
                  <a:pt x="554" y="82"/>
                  <a:pt x="554" y="82"/>
                </a:cubicBezTo>
                <a:cubicBezTo>
                  <a:pt x="551" y="80"/>
                  <a:pt x="549" y="77"/>
                  <a:pt x="546" y="74"/>
                </a:cubicBezTo>
                <a:cubicBezTo>
                  <a:pt x="545" y="73"/>
                  <a:pt x="542" y="73"/>
                  <a:pt x="541" y="74"/>
                </a:cubicBezTo>
                <a:cubicBezTo>
                  <a:pt x="539" y="76"/>
                  <a:pt x="539" y="78"/>
                  <a:pt x="540" y="80"/>
                </a:cubicBezTo>
                <a:close/>
                <a:moveTo>
                  <a:pt x="526" y="60"/>
                </a:moveTo>
                <a:cubicBezTo>
                  <a:pt x="528" y="63"/>
                  <a:pt x="530" y="67"/>
                  <a:pt x="533" y="70"/>
                </a:cubicBezTo>
                <a:cubicBezTo>
                  <a:pt x="534" y="72"/>
                  <a:pt x="536" y="72"/>
                  <a:pt x="538" y="71"/>
                </a:cubicBezTo>
                <a:cubicBezTo>
                  <a:pt x="540" y="70"/>
                  <a:pt x="540" y="67"/>
                  <a:pt x="539" y="65"/>
                </a:cubicBezTo>
                <a:cubicBezTo>
                  <a:pt x="537" y="62"/>
                  <a:pt x="534" y="59"/>
                  <a:pt x="532" y="56"/>
                </a:cubicBezTo>
                <a:cubicBezTo>
                  <a:pt x="531" y="54"/>
                  <a:pt x="529" y="53"/>
                  <a:pt x="527" y="55"/>
                </a:cubicBezTo>
                <a:cubicBezTo>
                  <a:pt x="525" y="56"/>
                  <a:pt x="524" y="58"/>
                  <a:pt x="526" y="60"/>
                </a:cubicBezTo>
                <a:close/>
                <a:moveTo>
                  <a:pt x="512" y="41"/>
                </a:moveTo>
                <a:cubicBezTo>
                  <a:pt x="514" y="44"/>
                  <a:pt x="517" y="47"/>
                  <a:pt x="519" y="50"/>
                </a:cubicBezTo>
                <a:cubicBezTo>
                  <a:pt x="520" y="52"/>
                  <a:pt x="523" y="52"/>
                  <a:pt x="525" y="51"/>
                </a:cubicBezTo>
                <a:cubicBezTo>
                  <a:pt x="526" y="50"/>
                  <a:pt x="527" y="47"/>
                  <a:pt x="526" y="46"/>
                </a:cubicBezTo>
                <a:cubicBezTo>
                  <a:pt x="523" y="42"/>
                  <a:pt x="521" y="39"/>
                  <a:pt x="518" y="36"/>
                </a:cubicBezTo>
                <a:cubicBezTo>
                  <a:pt x="517" y="34"/>
                  <a:pt x="514" y="34"/>
                  <a:pt x="512" y="35"/>
                </a:cubicBezTo>
                <a:cubicBezTo>
                  <a:pt x="511" y="37"/>
                  <a:pt x="511" y="39"/>
                  <a:pt x="512" y="41"/>
                </a:cubicBezTo>
                <a:close/>
                <a:moveTo>
                  <a:pt x="495" y="27"/>
                </a:moveTo>
                <a:cubicBezTo>
                  <a:pt x="498" y="29"/>
                  <a:pt x="501" y="31"/>
                  <a:pt x="504" y="33"/>
                </a:cubicBezTo>
                <a:cubicBezTo>
                  <a:pt x="506" y="34"/>
                  <a:pt x="508" y="34"/>
                  <a:pt x="510" y="32"/>
                </a:cubicBezTo>
                <a:cubicBezTo>
                  <a:pt x="511" y="31"/>
                  <a:pt x="511" y="28"/>
                  <a:pt x="509" y="27"/>
                </a:cubicBezTo>
                <a:cubicBezTo>
                  <a:pt x="506" y="24"/>
                  <a:pt x="502" y="22"/>
                  <a:pt x="498" y="20"/>
                </a:cubicBezTo>
                <a:cubicBezTo>
                  <a:pt x="496" y="19"/>
                  <a:pt x="494" y="20"/>
                  <a:pt x="493" y="22"/>
                </a:cubicBezTo>
                <a:cubicBezTo>
                  <a:pt x="492" y="24"/>
                  <a:pt x="493" y="26"/>
                  <a:pt x="495" y="27"/>
                </a:cubicBezTo>
                <a:close/>
                <a:moveTo>
                  <a:pt x="473" y="22"/>
                </a:moveTo>
                <a:cubicBezTo>
                  <a:pt x="477" y="22"/>
                  <a:pt x="481" y="23"/>
                  <a:pt x="484" y="24"/>
                </a:cubicBezTo>
                <a:cubicBezTo>
                  <a:pt x="486" y="24"/>
                  <a:pt x="488" y="23"/>
                  <a:pt x="489" y="21"/>
                </a:cubicBezTo>
                <a:cubicBezTo>
                  <a:pt x="490" y="18"/>
                  <a:pt x="488" y="16"/>
                  <a:pt x="486" y="16"/>
                </a:cubicBezTo>
                <a:cubicBezTo>
                  <a:pt x="482" y="15"/>
                  <a:pt x="478" y="14"/>
                  <a:pt x="474" y="14"/>
                </a:cubicBezTo>
                <a:cubicBezTo>
                  <a:pt x="471" y="14"/>
                  <a:pt x="470" y="15"/>
                  <a:pt x="469" y="17"/>
                </a:cubicBezTo>
                <a:cubicBezTo>
                  <a:pt x="469" y="20"/>
                  <a:pt x="471" y="22"/>
                  <a:pt x="473" y="22"/>
                </a:cubicBezTo>
                <a:close/>
                <a:moveTo>
                  <a:pt x="450" y="23"/>
                </a:moveTo>
                <a:cubicBezTo>
                  <a:pt x="454" y="22"/>
                  <a:pt x="458" y="22"/>
                  <a:pt x="462" y="22"/>
                </a:cubicBezTo>
                <a:cubicBezTo>
                  <a:pt x="464" y="21"/>
                  <a:pt x="465" y="20"/>
                  <a:pt x="465" y="17"/>
                </a:cubicBezTo>
                <a:cubicBezTo>
                  <a:pt x="465" y="15"/>
                  <a:pt x="463" y="13"/>
                  <a:pt x="461" y="14"/>
                </a:cubicBezTo>
                <a:cubicBezTo>
                  <a:pt x="457" y="14"/>
                  <a:pt x="453" y="14"/>
                  <a:pt x="449" y="15"/>
                </a:cubicBezTo>
                <a:cubicBezTo>
                  <a:pt x="446" y="16"/>
                  <a:pt x="445" y="18"/>
                  <a:pt x="446" y="20"/>
                </a:cubicBezTo>
                <a:cubicBezTo>
                  <a:pt x="446" y="22"/>
                  <a:pt x="448" y="24"/>
                  <a:pt x="450" y="23"/>
                </a:cubicBezTo>
                <a:close/>
                <a:moveTo>
                  <a:pt x="429" y="31"/>
                </a:moveTo>
                <a:cubicBezTo>
                  <a:pt x="433" y="29"/>
                  <a:pt x="436" y="28"/>
                  <a:pt x="439" y="26"/>
                </a:cubicBezTo>
                <a:cubicBezTo>
                  <a:pt x="442" y="26"/>
                  <a:pt x="443" y="23"/>
                  <a:pt x="442" y="21"/>
                </a:cubicBezTo>
                <a:cubicBezTo>
                  <a:pt x="441" y="19"/>
                  <a:pt x="439" y="18"/>
                  <a:pt x="437" y="19"/>
                </a:cubicBezTo>
                <a:cubicBezTo>
                  <a:pt x="433" y="21"/>
                  <a:pt x="429" y="22"/>
                  <a:pt x="425" y="24"/>
                </a:cubicBezTo>
                <a:cubicBezTo>
                  <a:pt x="423" y="26"/>
                  <a:pt x="423" y="28"/>
                  <a:pt x="424" y="30"/>
                </a:cubicBezTo>
                <a:cubicBezTo>
                  <a:pt x="425" y="32"/>
                  <a:pt x="427" y="32"/>
                  <a:pt x="429" y="31"/>
                </a:cubicBezTo>
                <a:close/>
                <a:moveTo>
                  <a:pt x="410" y="45"/>
                </a:moveTo>
                <a:cubicBezTo>
                  <a:pt x="413" y="42"/>
                  <a:pt x="416" y="40"/>
                  <a:pt x="420" y="38"/>
                </a:cubicBezTo>
                <a:cubicBezTo>
                  <a:pt x="421" y="36"/>
                  <a:pt x="422" y="34"/>
                  <a:pt x="420" y="32"/>
                </a:cubicBezTo>
                <a:cubicBezTo>
                  <a:pt x="419" y="30"/>
                  <a:pt x="417" y="30"/>
                  <a:pt x="415" y="31"/>
                </a:cubicBezTo>
                <a:cubicBezTo>
                  <a:pt x="411" y="34"/>
                  <a:pt x="408" y="36"/>
                  <a:pt x="405" y="39"/>
                </a:cubicBezTo>
                <a:cubicBezTo>
                  <a:pt x="404" y="40"/>
                  <a:pt x="403" y="43"/>
                  <a:pt x="405" y="45"/>
                </a:cubicBezTo>
                <a:cubicBezTo>
                  <a:pt x="406" y="46"/>
                  <a:pt x="409" y="46"/>
                  <a:pt x="410" y="45"/>
                </a:cubicBezTo>
                <a:close/>
                <a:moveTo>
                  <a:pt x="394" y="62"/>
                </a:moveTo>
                <a:cubicBezTo>
                  <a:pt x="396" y="59"/>
                  <a:pt x="399" y="56"/>
                  <a:pt x="402" y="53"/>
                </a:cubicBezTo>
                <a:cubicBezTo>
                  <a:pt x="404" y="52"/>
                  <a:pt x="404" y="49"/>
                  <a:pt x="402" y="47"/>
                </a:cubicBezTo>
                <a:cubicBezTo>
                  <a:pt x="400" y="46"/>
                  <a:pt x="398" y="46"/>
                  <a:pt x="396" y="47"/>
                </a:cubicBezTo>
                <a:cubicBezTo>
                  <a:pt x="393" y="50"/>
                  <a:pt x="391" y="53"/>
                  <a:pt x="388" y="56"/>
                </a:cubicBezTo>
                <a:cubicBezTo>
                  <a:pt x="386" y="58"/>
                  <a:pt x="387" y="60"/>
                  <a:pt x="388" y="62"/>
                </a:cubicBezTo>
                <a:cubicBezTo>
                  <a:pt x="390" y="63"/>
                  <a:pt x="392" y="63"/>
                  <a:pt x="394" y="62"/>
                </a:cubicBezTo>
                <a:close/>
                <a:moveTo>
                  <a:pt x="378" y="80"/>
                </a:moveTo>
                <a:cubicBezTo>
                  <a:pt x="380" y="77"/>
                  <a:pt x="382" y="75"/>
                  <a:pt x="384" y="72"/>
                </a:cubicBezTo>
                <a:cubicBezTo>
                  <a:pt x="385" y="72"/>
                  <a:pt x="385" y="71"/>
                  <a:pt x="386" y="71"/>
                </a:cubicBezTo>
                <a:cubicBezTo>
                  <a:pt x="387" y="69"/>
                  <a:pt x="387" y="66"/>
                  <a:pt x="385" y="65"/>
                </a:cubicBezTo>
                <a:cubicBezTo>
                  <a:pt x="384" y="63"/>
                  <a:pt x="381" y="64"/>
                  <a:pt x="380" y="65"/>
                </a:cubicBezTo>
                <a:cubicBezTo>
                  <a:pt x="379" y="66"/>
                  <a:pt x="379" y="66"/>
                  <a:pt x="378" y="67"/>
                </a:cubicBezTo>
                <a:cubicBezTo>
                  <a:pt x="376" y="70"/>
                  <a:pt x="374" y="72"/>
                  <a:pt x="372" y="75"/>
                </a:cubicBezTo>
                <a:cubicBezTo>
                  <a:pt x="371" y="76"/>
                  <a:pt x="371" y="79"/>
                  <a:pt x="373" y="80"/>
                </a:cubicBezTo>
                <a:cubicBezTo>
                  <a:pt x="374" y="82"/>
                  <a:pt x="377" y="81"/>
                  <a:pt x="378" y="80"/>
                </a:cubicBezTo>
                <a:close/>
                <a:moveTo>
                  <a:pt x="365" y="99"/>
                </a:moveTo>
                <a:cubicBezTo>
                  <a:pt x="367" y="96"/>
                  <a:pt x="369" y="92"/>
                  <a:pt x="371" y="89"/>
                </a:cubicBezTo>
                <a:cubicBezTo>
                  <a:pt x="373" y="87"/>
                  <a:pt x="372" y="85"/>
                  <a:pt x="370" y="84"/>
                </a:cubicBezTo>
                <a:cubicBezTo>
                  <a:pt x="369" y="82"/>
                  <a:pt x="366" y="83"/>
                  <a:pt x="365" y="85"/>
                </a:cubicBezTo>
                <a:cubicBezTo>
                  <a:pt x="362" y="88"/>
                  <a:pt x="360" y="91"/>
                  <a:pt x="358" y="95"/>
                </a:cubicBezTo>
                <a:cubicBezTo>
                  <a:pt x="357" y="97"/>
                  <a:pt x="357" y="99"/>
                  <a:pt x="359" y="100"/>
                </a:cubicBezTo>
                <a:cubicBezTo>
                  <a:pt x="361" y="101"/>
                  <a:pt x="364" y="101"/>
                  <a:pt x="365" y="99"/>
                </a:cubicBezTo>
                <a:close/>
                <a:moveTo>
                  <a:pt x="351" y="119"/>
                </a:moveTo>
                <a:cubicBezTo>
                  <a:pt x="353" y="116"/>
                  <a:pt x="356" y="113"/>
                  <a:pt x="358" y="109"/>
                </a:cubicBezTo>
                <a:cubicBezTo>
                  <a:pt x="359" y="107"/>
                  <a:pt x="359" y="105"/>
                  <a:pt x="357" y="104"/>
                </a:cubicBezTo>
                <a:cubicBezTo>
                  <a:pt x="355" y="102"/>
                  <a:pt x="353" y="103"/>
                  <a:pt x="352" y="105"/>
                </a:cubicBezTo>
                <a:cubicBezTo>
                  <a:pt x="349" y="108"/>
                  <a:pt x="347" y="111"/>
                  <a:pt x="345" y="114"/>
                </a:cubicBezTo>
                <a:cubicBezTo>
                  <a:pt x="343" y="115"/>
                  <a:pt x="343" y="118"/>
                  <a:pt x="345" y="119"/>
                </a:cubicBezTo>
                <a:cubicBezTo>
                  <a:pt x="347" y="121"/>
                  <a:pt x="349" y="121"/>
                  <a:pt x="351" y="119"/>
                </a:cubicBezTo>
                <a:close/>
                <a:moveTo>
                  <a:pt x="329" y="133"/>
                </a:moveTo>
                <a:cubicBezTo>
                  <a:pt x="334" y="132"/>
                  <a:pt x="338" y="130"/>
                  <a:pt x="341" y="128"/>
                </a:cubicBezTo>
                <a:cubicBezTo>
                  <a:pt x="343" y="126"/>
                  <a:pt x="343" y="124"/>
                  <a:pt x="342" y="122"/>
                </a:cubicBezTo>
                <a:cubicBezTo>
                  <a:pt x="341" y="120"/>
                  <a:pt x="338" y="120"/>
                  <a:pt x="337" y="121"/>
                </a:cubicBezTo>
                <a:cubicBezTo>
                  <a:pt x="334" y="123"/>
                  <a:pt x="331" y="125"/>
                  <a:pt x="327" y="126"/>
                </a:cubicBezTo>
                <a:cubicBezTo>
                  <a:pt x="325" y="126"/>
                  <a:pt x="324" y="129"/>
                  <a:pt x="324" y="131"/>
                </a:cubicBezTo>
                <a:cubicBezTo>
                  <a:pt x="325" y="133"/>
                  <a:pt x="327" y="134"/>
                  <a:pt x="329" y="133"/>
                </a:cubicBezTo>
                <a:close/>
                <a:moveTo>
                  <a:pt x="304" y="134"/>
                </a:moveTo>
                <a:cubicBezTo>
                  <a:pt x="308" y="135"/>
                  <a:pt x="312" y="135"/>
                  <a:pt x="315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9" y="135"/>
                  <a:pt x="320" y="133"/>
                  <a:pt x="320" y="131"/>
                </a:cubicBezTo>
                <a:cubicBezTo>
                  <a:pt x="320" y="129"/>
                  <a:pt x="318" y="127"/>
                  <a:pt x="316" y="127"/>
                </a:cubicBezTo>
                <a:cubicBezTo>
                  <a:pt x="315" y="127"/>
                  <a:pt x="315" y="127"/>
                  <a:pt x="315" y="127"/>
                </a:cubicBezTo>
                <a:cubicBezTo>
                  <a:pt x="312" y="127"/>
                  <a:pt x="309" y="127"/>
                  <a:pt x="305" y="126"/>
                </a:cubicBezTo>
                <a:cubicBezTo>
                  <a:pt x="303" y="126"/>
                  <a:pt x="301" y="128"/>
                  <a:pt x="300" y="130"/>
                </a:cubicBezTo>
                <a:cubicBezTo>
                  <a:pt x="300" y="132"/>
                  <a:pt x="302" y="134"/>
                  <a:pt x="304" y="134"/>
                </a:cubicBezTo>
                <a:close/>
                <a:moveTo>
                  <a:pt x="280" y="127"/>
                </a:moveTo>
                <a:cubicBezTo>
                  <a:pt x="283" y="128"/>
                  <a:pt x="287" y="130"/>
                  <a:pt x="291" y="131"/>
                </a:cubicBezTo>
                <a:cubicBezTo>
                  <a:pt x="294" y="132"/>
                  <a:pt x="296" y="131"/>
                  <a:pt x="296" y="129"/>
                </a:cubicBezTo>
                <a:cubicBezTo>
                  <a:pt x="297" y="127"/>
                  <a:pt x="296" y="125"/>
                  <a:pt x="294" y="124"/>
                </a:cubicBezTo>
                <a:cubicBezTo>
                  <a:pt x="290" y="123"/>
                  <a:pt x="287" y="121"/>
                  <a:pt x="283" y="119"/>
                </a:cubicBezTo>
                <a:cubicBezTo>
                  <a:pt x="282" y="118"/>
                  <a:pt x="279" y="119"/>
                  <a:pt x="278" y="121"/>
                </a:cubicBezTo>
                <a:cubicBezTo>
                  <a:pt x="277" y="123"/>
                  <a:pt x="278" y="126"/>
                  <a:pt x="280" y="127"/>
                </a:cubicBezTo>
                <a:close/>
                <a:moveTo>
                  <a:pt x="260" y="111"/>
                </a:moveTo>
                <a:cubicBezTo>
                  <a:pt x="263" y="114"/>
                  <a:pt x="266" y="117"/>
                  <a:pt x="269" y="120"/>
                </a:cubicBezTo>
                <a:cubicBezTo>
                  <a:pt x="271" y="121"/>
                  <a:pt x="273" y="121"/>
                  <a:pt x="275" y="119"/>
                </a:cubicBezTo>
                <a:cubicBezTo>
                  <a:pt x="276" y="117"/>
                  <a:pt x="276" y="115"/>
                  <a:pt x="274" y="113"/>
                </a:cubicBezTo>
                <a:cubicBezTo>
                  <a:pt x="271" y="111"/>
                  <a:pt x="268" y="108"/>
                  <a:pt x="266" y="106"/>
                </a:cubicBezTo>
                <a:cubicBezTo>
                  <a:pt x="264" y="104"/>
                  <a:pt x="261" y="104"/>
                  <a:pt x="260" y="106"/>
                </a:cubicBezTo>
                <a:cubicBezTo>
                  <a:pt x="258" y="107"/>
                  <a:pt x="258" y="110"/>
                  <a:pt x="260" y="111"/>
                </a:cubicBezTo>
                <a:close/>
                <a:moveTo>
                  <a:pt x="245" y="92"/>
                </a:moveTo>
                <a:cubicBezTo>
                  <a:pt x="247" y="95"/>
                  <a:pt x="249" y="99"/>
                  <a:pt x="252" y="102"/>
                </a:cubicBezTo>
                <a:cubicBezTo>
                  <a:pt x="253" y="104"/>
                  <a:pt x="256" y="104"/>
                  <a:pt x="257" y="103"/>
                </a:cubicBezTo>
                <a:cubicBezTo>
                  <a:pt x="259" y="101"/>
                  <a:pt x="259" y="99"/>
                  <a:pt x="258" y="97"/>
                </a:cubicBezTo>
                <a:cubicBezTo>
                  <a:pt x="256" y="94"/>
                  <a:pt x="253" y="91"/>
                  <a:pt x="251" y="87"/>
                </a:cubicBezTo>
                <a:cubicBezTo>
                  <a:pt x="250" y="86"/>
                  <a:pt x="248" y="85"/>
                  <a:pt x="246" y="86"/>
                </a:cubicBezTo>
                <a:cubicBezTo>
                  <a:pt x="244" y="87"/>
                  <a:pt x="243" y="90"/>
                  <a:pt x="245" y="92"/>
                </a:cubicBezTo>
                <a:close/>
                <a:moveTo>
                  <a:pt x="232" y="71"/>
                </a:moveTo>
                <a:cubicBezTo>
                  <a:pt x="234" y="75"/>
                  <a:pt x="236" y="78"/>
                  <a:pt x="238" y="81"/>
                </a:cubicBezTo>
                <a:cubicBezTo>
                  <a:pt x="239" y="83"/>
                  <a:pt x="242" y="84"/>
                  <a:pt x="244" y="83"/>
                </a:cubicBezTo>
                <a:cubicBezTo>
                  <a:pt x="246" y="82"/>
                  <a:pt x="246" y="79"/>
                  <a:pt x="245" y="77"/>
                </a:cubicBezTo>
                <a:cubicBezTo>
                  <a:pt x="243" y="74"/>
                  <a:pt x="241" y="70"/>
                  <a:pt x="239" y="67"/>
                </a:cubicBezTo>
                <a:cubicBezTo>
                  <a:pt x="238" y="65"/>
                  <a:pt x="235" y="64"/>
                  <a:pt x="233" y="66"/>
                </a:cubicBezTo>
                <a:cubicBezTo>
                  <a:pt x="232" y="67"/>
                  <a:pt x="231" y="69"/>
                  <a:pt x="232" y="71"/>
                </a:cubicBezTo>
                <a:close/>
                <a:moveTo>
                  <a:pt x="220" y="51"/>
                </a:moveTo>
                <a:cubicBezTo>
                  <a:pt x="221" y="53"/>
                  <a:pt x="223" y="55"/>
                  <a:pt x="224" y="58"/>
                </a:cubicBezTo>
                <a:cubicBezTo>
                  <a:pt x="225" y="59"/>
                  <a:pt x="225" y="60"/>
                  <a:pt x="226" y="61"/>
                </a:cubicBezTo>
                <a:cubicBezTo>
                  <a:pt x="227" y="63"/>
                  <a:pt x="230" y="63"/>
                  <a:pt x="231" y="62"/>
                </a:cubicBezTo>
                <a:cubicBezTo>
                  <a:pt x="233" y="61"/>
                  <a:pt x="234" y="59"/>
                  <a:pt x="233" y="57"/>
                </a:cubicBezTo>
                <a:cubicBezTo>
                  <a:pt x="232" y="56"/>
                  <a:pt x="232" y="55"/>
                  <a:pt x="231" y="53"/>
                </a:cubicBezTo>
                <a:cubicBezTo>
                  <a:pt x="229" y="51"/>
                  <a:pt x="228" y="49"/>
                  <a:pt x="226" y="46"/>
                </a:cubicBezTo>
                <a:cubicBezTo>
                  <a:pt x="225" y="45"/>
                  <a:pt x="222" y="44"/>
                  <a:pt x="221" y="45"/>
                </a:cubicBezTo>
                <a:cubicBezTo>
                  <a:pt x="219" y="47"/>
                  <a:pt x="218" y="49"/>
                  <a:pt x="220" y="51"/>
                </a:cubicBezTo>
                <a:close/>
                <a:moveTo>
                  <a:pt x="204" y="34"/>
                </a:moveTo>
                <a:cubicBezTo>
                  <a:pt x="207" y="36"/>
                  <a:pt x="210" y="39"/>
                  <a:pt x="212" y="42"/>
                </a:cubicBezTo>
                <a:cubicBezTo>
                  <a:pt x="214" y="44"/>
                  <a:pt x="216" y="44"/>
                  <a:pt x="218" y="42"/>
                </a:cubicBezTo>
                <a:cubicBezTo>
                  <a:pt x="220" y="41"/>
                  <a:pt x="220" y="38"/>
                  <a:pt x="218" y="37"/>
                </a:cubicBezTo>
                <a:cubicBezTo>
                  <a:pt x="216" y="33"/>
                  <a:pt x="213" y="31"/>
                  <a:pt x="210" y="28"/>
                </a:cubicBezTo>
                <a:cubicBezTo>
                  <a:pt x="208" y="26"/>
                  <a:pt x="205" y="27"/>
                  <a:pt x="204" y="28"/>
                </a:cubicBezTo>
                <a:cubicBezTo>
                  <a:pt x="202" y="30"/>
                  <a:pt x="203" y="32"/>
                  <a:pt x="204" y="34"/>
                </a:cubicBezTo>
                <a:close/>
                <a:moveTo>
                  <a:pt x="185" y="21"/>
                </a:moveTo>
                <a:cubicBezTo>
                  <a:pt x="189" y="22"/>
                  <a:pt x="192" y="24"/>
                  <a:pt x="195" y="27"/>
                </a:cubicBezTo>
                <a:cubicBezTo>
                  <a:pt x="197" y="28"/>
                  <a:pt x="199" y="27"/>
                  <a:pt x="201" y="26"/>
                </a:cubicBezTo>
                <a:cubicBezTo>
                  <a:pt x="202" y="24"/>
                  <a:pt x="202" y="21"/>
                  <a:pt x="200" y="20"/>
                </a:cubicBezTo>
                <a:cubicBezTo>
                  <a:pt x="196" y="18"/>
                  <a:pt x="193" y="16"/>
                  <a:pt x="189" y="14"/>
                </a:cubicBezTo>
                <a:cubicBezTo>
                  <a:pt x="187" y="13"/>
                  <a:pt x="185" y="13"/>
                  <a:pt x="184" y="15"/>
                </a:cubicBezTo>
                <a:cubicBezTo>
                  <a:pt x="183" y="17"/>
                  <a:pt x="183" y="20"/>
                  <a:pt x="185" y="21"/>
                </a:cubicBezTo>
                <a:close/>
                <a:moveTo>
                  <a:pt x="164" y="12"/>
                </a:moveTo>
                <a:cubicBezTo>
                  <a:pt x="168" y="13"/>
                  <a:pt x="171" y="14"/>
                  <a:pt x="175" y="16"/>
                </a:cubicBezTo>
                <a:cubicBezTo>
                  <a:pt x="177" y="16"/>
                  <a:pt x="179" y="16"/>
                  <a:pt x="180" y="13"/>
                </a:cubicBezTo>
                <a:cubicBezTo>
                  <a:pt x="181" y="11"/>
                  <a:pt x="180" y="9"/>
                  <a:pt x="178" y="8"/>
                </a:cubicBezTo>
                <a:cubicBezTo>
                  <a:pt x="174" y="7"/>
                  <a:pt x="170" y="5"/>
                  <a:pt x="166" y="4"/>
                </a:cubicBezTo>
                <a:cubicBezTo>
                  <a:pt x="164" y="4"/>
                  <a:pt x="162" y="5"/>
                  <a:pt x="161" y="7"/>
                </a:cubicBezTo>
                <a:cubicBezTo>
                  <a:pt x="161" y="9"/>
                  <a:pt x="162" y="11"/>
                  <a:pt x="164" y="12"/>
                </a:cubicBezTo>
                <a:close/>
                <a:moveTo>
                  <a:pt x="141" y="8"/>
                </a:moveTo>
                <a:cubicBezTo>
                  <a:pt x="145" y="8"/>
                  <a:pt x="149" y="9"/>
                  <a:pt x="153" y="9"/>
                </a:cubicBezTo>
                <a:cubicBezTo>
                  <a:pt x="155" y="10"/>
                  <a:pt x="157" y="8"/>
                  <a:pt x="157" y="6"/>
                </a:cubicBezTo>
                <a:cubicBezTo>
                  <a:pt x="158" y="4"/>
                  <a:pt x="156" y="2"/>
                  <a:pt x="154" y="1"/>
                </a:cubicBezTo>
                <a:cubicBezTo>
                  <a:pt x="150" y="1"/>
                  <a:pt x="146" y="0"/>
                  <a:pt x="142" y="0"/>
                </a:cubicBezTo>
                <a:cubicBezTo>
                  <a:pt x="140" y="0"/>
                  <a:pt x="138" y="2"/>
                  <a:pt x="138" y="4"/>
                </a:cubicBezTo>
                <a:cubicBezTo>
                  <a:pt x="137" y="6"/>
                  <a:pt x="139" y="8"/>
                  <a:pt x="141" y="8"/>
                </a:cubicBezTo>
                <a:close/>
                <a:moveTo>
                  <a:pt x="118" y="9"/>
                </a:moveTo>
                <a:cubicBezTo>
                  <a:pt x="122" y="8"/>
                  <a:pt x="126" y="8"/>
                  <a:pt x="130" y="8"/>
                </a:cubicBezTo>
                <a:cubicBezTo>
                  <a:pt x="132" y="8"/>
                  <a:pt x="134" y="6"/>
                  <a:pt x="134" y="4"/>
                </a:cubicBezTo>
                <a:cubicBezTo>
                  <a:pt x="133" y="1"/>
                  <a:pt x="132" y="0"/>
                  <a:pt x="129" y="0"/>
                </a:cubicBezTo>
                <a:cubicBezTo>
                  <a:pt x="125" y="0"/>
                  <a:pt x="121" y="0"/>
                  <a:pt x="117" y="1"/>
                </a:cubicBezTo>
                <a:cubicBezTo>
                  <a:pt x="115" y="1"/>
                  <a:pt x="113" y="3"/>
                  <a:pt x="114" y="5"/>
                </a:cubicBezTo>
                <a:cubicBezTo>
                  <a:pt x="114" y="7"/>
                  <a:pt x="116" y="9"/>
                  <a:pt x="118" y="9"/>
                </a:cubicBezTo>
                <a:close/>
                <a:moveTo>
                  <a:pt x="95" y="14"/>
                </a:moveTo>
                <a:cubicBezTo>
                  <a:pt x="99" y="12"/>
                  <a:pt x="103" y="11"/>
                  <a:pt x="107" y="11"/>
                </a:cubicBezTo>
                <a:cubicBezTo>
                  <a:pt x="109" y="10"/>
                  <a:pt x="110" y="8"/>
                  <a:pt x="110" y="6"/>
                </a:cubicBezTo>
                <a:cubicBezTo>
                  <a:pt x="109" y="4"/>
                  <a:pt x="107" y="2"/>
                  <a:pt x="105" y="3"/>
                </a:cubicBezTo>
                <a:cubicBezTo>
                  <a:pt x="101" y="4"/>
                  <a:pt x="97" y="5"/>
                  <a:pt x="93" y="6"/>
                </a:cubicBezTo>
                <a:cubicBezTo>
                  <a:pt x="91" y="7"/>
                  <a:pt x="90" y="9"/>
                  <a:pt x="90" y="11"/>
                </a:cubicBezTo>
                <a:cubicBezTo>
                  <a:pt x="91" y="13"/>
                  <a:pt x="93" y="14"/>
                  <a:pt x="95" y="14"/>
                </a:cubicBezTo>
                <a:close/>
                <a:moveTo>
                  <a:pt x="74" y="22"/>
                </a:moveTo>
                <a:cubicBezTo>
                  <a:pt x="77" y="21"/>
                  <a:pt x="81" y="19"/>
                  <a:pt x="84" y="17"/>
                </a:cubicBezTo>
                <a:cubicBezTo>
                  <a:pt x="86" y="17"/>
                  <a:pt x="87" y="14"/>
                  <a:pt x="87" y="12"/>
                </a:cubicBezTo>
                <a:cubicBezTo>
                  <a:pt x="86" y="10"/>
                  <a:pt x="83" y="9"/>
                  <a:pt x="81" y="10"/>
                </a:cubicBezTo>
                <a:cubicBezTo>
                  <a:pt x="78" y="12"/>
                  <a:pt x="74" y="13"/>
                  <a:pt x="70" y="15"/>
                </a:cubicBezTo>
                <a:cubicBezTo>
                  <a:pt x="68" y="16"/>
                  <a:pt x="67" y="19"/>
                  <a:pt x="68" y="21"/>
                </a:cubicBezTo>
                <a:cubicBezTo>
                  <a:pt x="69" y="23"/>
                  <a:pt x="72" y="23"/>
                  <a:pt x="74" y="22"/>
                </a:cubicBezTo>
                <a:close/>
                <a:moveTo>
                  <a:pt x="54" y="35"/>
                </a:moveTo>
                <a:cubicBezTo>
                  <a:pt x="57" y="33"/>
                  <a:pt x="60" y="30"/>
                  <a:pt x="64" y="28"/>
                </a:cubicBezTo>
                <a:cubicBezTo>
                  <a:pt x="66" y="27"/>
                  <a:pt x="66" y="25"/>
                  <a:pt x="65" y="23"/>
                </a:cubicBezTo>
                <a:cubicBezTo>
                  <a:pt x="64" y="21"/>
                  <a:pt x="61" y="20"/>
                  <a:pt x="59" y="21"/>
                </a:cubicBezTo>
                <a:cubicBezTo>
                  <a:pt x="56" y="24"/>
                  <a:pt x="53" y="26"/>
                  <a:pt x="49" y="29"/>
                </a:cubicBezTo>
                <a:cubicBezTo>
                  <a:pt x="48" y="30"/>
                  <a:pt x="47" y="32"/>
                  <a:pt x="49" y="34"/>
                </a:cubicBezTo>
                <a:cubicBezTo>
                  <a:pt x="50" y="36"/>
                  <a:pt x="52" y="36"/>
                  <a:pt x="54" y="35"/>
                </a:cubicBezTo>
                <a:close/>
                <a:moveTo>
                  <a:pt x="37" y="51"/>
                </a:moveTo>
                <a:cubicBezTo>
                  <a:pt x="40" y="48"/>
                  <a:pt x="43" y="45"/>
                  <a:pt x="45" y="42"/>
                </a:cubicBezTo>
                <a:cubicBezTo>
                  <a:pt x="47" y="41"/>
                  <a:pt x="47" y="38"/>
                  <a:pt x="46" y="37"/>
                </a:cubicBezTo>
                <a:cubicBezTo>
                  <a:pt x="44" y="35"/>
                  <a:pt x="42" y="35"/>
                  <a:pt x="40" y="37"/>
                </a:cubicBezTo>
                <a:cubicBezTo>
                  <a:pt x="37" y="39"/>
                  <a:pt x="34" y="42"/>
                  <a:pt x="31" y="45"/>
                </a:cubicBezTo>
                <a:cubicBezTo>
                  <a:pt x="30" y="47"/>
                  <a:pt x="30" y="50"/>
                  <a:pt x="32" y="51"/>
                </a:cubicBezTo>
                <a:cubicBezTo>
                  <a:pt x="33" y="53"/>
                  <a:pt x="36" y="52"/>
                  <a:pt x="37" y="51"/>
                </a:cubicBezTo>
                <a:close/>
                <a:moveTo>
                  <a:pt x="24" y="70"/>
                </a:moveTo>
                <a:cubicBezTo>
                  <a:pt x="26" y="66"/>
                  <a:pt x="28" y="63"/>
                  <a:pt x="30" y="60"/>
                </a:cubicBezTo>
                <a:cubicBezTo>
                  <a:pt x="31" y="58"/>
                  <a:pt x="31" y="56"/>
                  <a:pt x="29" y="54"/>
                </a:cubicBezTo>
                <a:cubicBezTo>
                  <a:pt x="27" y="53"/>
                  <a:pt x="25" y="53"/>
                  <a:pt x="23" y="55"/>
                </a:cubicBezTo>
                <a:cubicBezTo>
                  <a:pt x="21" y="58"/>
                  <a:pt x="19" y="62"/>
                  <a:pt x="17" y="65"/>
                </a:cubicBezTo>
                <a:cubicBezTo>
                  <a:pt x="16" y="67"/>
                  <a:pt x="16" y="70"/>
                  <a:pt x="18" y="71"/>
                </a:cubicBezTo>
                <a:cubicBezTo>
                  <a:pt x="20" y="72"/>
                  <a:pt x="22" y="71"/>
                  <a:pt x="24" y="70"/>
                </a:cubicBezTo>
                <a:close/>
                <a:moveTo>
                  <a:pt x="14" y="91"/>
                </a:moveTo>
                <a:cubicBezTo>
                  <a:pt x="15" y="87"/>
                  <a:pt x="16" y="83"/>
                  <a:pt x="18" y="80"/>
                </a:cubicBezTo>
                <a:cubicBezTo>
                  <a:pt x="19" y="78"/>
                  <a:pt x="18" y="75"/>
                  <a:pt x="16" y="74"/>
                </a:cubicBezTo>
                <a:cubicBezTo>
                  <a:pt x="14" y="74"/>
                  <a:pt x="12" y="74"/>
                  <a:pt x="11" y="76"/>
                </a:cubicBezTo>
                <a:cubicBezTo>
                  <a:pt x="9" y="80"/>
                  <a:pt x="8" y="84"/>
                  <a:pt x="6" y="88"/>
                </a:cubicBezTo>
                <a:cubicBezTo>
                  <a:pt x="5" y="90"/>
                  <a:pt x="6" y="92"/>
                  <a:pt x="9" y="93"/>
                </a:cubicBezTo>
                <a:cubicBezTo>
                  <a:pt x="11" y="94"/>
                  <a:pt x="13" y="93"/>
                  <a:pt x="14" y="91"/>
                </a:cubicBezTo>
                <a:close/>
                <a:moveTo>
                  <a:pt x="8" y="113"/>
                </a:moveTo>
                <a:cubicBezTo>
                  <a:pt x="9" y="109"/>
                  <a:pt x="9" y="105"/>
                  <a:pt x="10" y="102"/>
                </a:cubicBezTo>
                <a:cubicBezTo>
                  <a:pt x="11" y="99"/>
                  <a:pt x="10" y="97"/>
                  <a:pt x="7" y="97"/>
                </a:cubicBezTo>
                <a:cubicBezTo>
                  <a:pt x="5" y="96"/>
                  <a:pt x="3" y="97"/>
                  <a:pt x="3" y="100"/>
                </a:cubicBezTo>
                <a:cubicBezTo>
                  <a:pt x="2" y="104"/>
                  <a:pt x="1" y="108"/>
                  <a:pt x="0" y="112"/>
                </a:cubicBezTo>
                <a:cubicBezTo>
                  <a:pt x="0" y="114"/>
                  <a:pt x="1" y="116"/>
                  <a:pt x="3" y="116"/>
                </a:cubicBezTo>
                <a:cubicBezTo>
                  <a:pt x="5" y="117"/>
                  <a:pt x="8" y="115"/>
                  <a:pt x="8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5" name="Freeform 58"/>
          <p:cNvSpPr>
            <a:spLocks noEditPoints="1" noChangeArrowheads="1"/>
          </p:cNvSpPr>
          <p:nvPr userDrawn="1"/>
        </p:nvSpPr>
        <p:spPr bwMode="auto">
          <a:xfrm>
            <a:off x="6548438" y="606425"/>
            <a:ext cx="2254250" cy="1160463"/>
          </a:xfrm>
          <a:custGeom>
            <a:avLst/>
            <a:gdLst>
              <a:gd name="T0" fmla="*/ 14 w 883"/>
              <a:gd name="T1" fmla="*/ 425 h 542"/>
              <a:gd name="T2" fmla="*/ 24 w 883"/>
              <a:gd name="T3" fmla="*/ 417 h 542"/>
              <a:gd name="T4" fmla="*/ 44 w 883"/>
              <a:gd name="T5" fmla="*/ 412 h 542"/>
              <a:gd name="T6" fmla="*/ 68 w 883"/>
              <a:gd name="T7" fmla="*/ 408 h 542"/>
              <a:gd name="T8" fmla="*/ 92 w 883"/>
              <a:gd name="T9" fmla="*/ 408 h 542"/>
              <a:gd name="T10" fmla="*/ 118 w 883"/>
              <a:gd name="T11" fmla="*/ 416 h 542"/>
              <a:gd name="T12" fmla="*/ 153 w 883"/>
              <a:gd name="T13" fmla="*/ 426 h 542"/>
              <a:gd name="T14" fmla="*/ 180 w 883"/>
              <a:gd name="T15" fmla="*/ 431 h 542"/>
              <a:gd name="T16" fmla="*/ 201 w 883"/>
              <a:gd name="T17" fmla="*/ 435 h 542"/>
              <a:gd name="T18" fmla="*/ 244 w 883"/>
              <a:gd name="T19" fmla="*/ 456 h 542"/>
              <a:gd name="T20" fmla="*/ 255 w 883"/>
              <a:gd name="T21" fmla="*/ 462 h 542"/>
              <a:gd name="T22" fmla="*/ 270 w 883"/>
              <a:gd name="T23" fmla="*/ 476 h 542"/>
              <a:gd name="T24" fmla="*/ 293 w 883"/>
              <a:gd name="T25" fmla="*/ 493 h 542"/>
              <a:gd name="T26" fmla="*/ 325 w 883"/>
              <a:gd name="T27" fmla="*/ 509 h 542"/>
              <a:gd name="T28" fmla="*/ 352 w 883"/>
              <a:gd name="T29" fmla="*/ 517 h 542"/>
              <a:gd name="T30" fmla="*/ 372 w 883"/>
              <a:gd name="T31" fmla="*/ 520 h 542"/>
              <a:gd name="T32" fmla="*/ 418 w 883"/>
              <a:gd name="T33" fmla="*/ 532 h 542"/>
              <a:gd name="T34" fmla="*/ 430 w 883"/>
              <a:gd name="T35" fmla="*/ 533 h 542"/>
              <a:gd name="T36" fmla="*/ 449 w 883"/>
              <a:gd name="T37" fmla="*/ 538 h 542"/>
              <a:gd name="T38" fmla="*/ 478 w 883"/>
              <a:gd name="T39" fmla="*/ 539 h 542"/>
              <a:gd name="T40" fmla="*/ 513 w 883"/>
              <a:gd name="T41" fmla="*/ 527 h 542"/>
              <a:gd name="T42" fmla="*/ 535 w 883"/>
              <a:gd name="T43" fmla="*/ 509 h 542"/>
              <a:gd name="T44" fmla="*/ 553 w 883"/>
              <a:gd name="T45" fmla="*/ 500 h 542"/>
              <a:gd name="T46" fmla="*/ 568 w 883"/>
              <a:gd name="T47" fmla="*/ 475 h 542"/>
              <a:gd name="T48" fmla="*/ 572 w 883"/>
              <a:gd name="T49" fmla="*/ 455 h 542"/>
              <a:gd name="T50" fmla="*/ 579 w 883"/>
              <a:gd name="T51" fmla="*/ 409 h 542"/>
              <a:gd name="T52" fmla="*/ 580 w 883"/>
              <a:gd name="T53" fmla="*/ 397 h 542"/>
              <a:gd name="T54" fmla="*/ 580 w 883"/>
              <a:gd name="T55" fmla="*/ 373 h 542"/>
              <a:gd name="T56" fmla="*/ 580 w 883"/>
              <a:gd name="T57" fmla="*/ 349 h 542"/>
              <a:gd name="T58" fmla="*/ 585 w 883"/>
              <a:gd name="T59" fmla="*/ 329 h 542"/>
              <a:gd name="T60" fmla="*/ 592 w 883"/>
              <a:gd name="T61" fmla="*/ 302 h 542"/>
              <a:gd name="T62" fmla="*/ 599 w 883"/>
              <a:gd name="T63" fmla="*/ 280 h 542"/>
              <a:gd name="T64" fmla="*/ 610 w 883"/>
              <a:gd name="T65" fmla="*/ 259 h 542"/>
              <a:gd name="T66" fmla="*/ 631 w 883"/>
              <a:gd name="T67" fmla="*/ 231 h 542"/>
              <a:gd name="T68" fmla="*/ 648 w 883"/>
              <a:gd name="T69" fmla="*/ 209 h 542"/>
              <a:gd name="T70" fmla="*/ 662 w 883"/>
              <a:gd name="T71" fmla="*/ 194 h 542"/>
              <a:gd name="T72" fmla="*/ 704 w 883"/>
              <a:gd name="T73" fmla="*/ 169 h 542"/>
              <a:gd name="T74" fmla="*/ 715 w 883"/>
              <a:gd name="T75" fmla="*/ 165 h 542"/>
              <a:gd name="T76" fmla="*/ 736 w 883"/>
              <a:gd name="T77" fmla="*/ 163 h 542"/>
              <a:gd name="T78" fmla="*/ 764 w 883"/>
              <a:gd name="T79" fmla="*/ 156 h 542"/>
              <a:gd name="T80" fmla="*/ 800 w 883"/>
              <a:gd name="T81" fmla="*/ 163 h 542"/>
              <a:gd name="T82" fmla="*/ 811 w 883"/>
              <a:gd name="T83" fmla="*/ 170 h 542"/>
              <a:gd name="T84" fmla="*/ 818 w 883"/>
              <a:gd name="T85" fmla="*/ 190 h 542"/>
              <a:gd name="T86" fmla="*/ 800 w 883"/>
              <a:gd name="T87" fmla="*/ 204 h 542"/>
              <a:gd name="T88" fmla="*/ 776 w 883"/>
              <a:gd name="T89" fmla="*/ 202 h 542"/>
              <a:gd name="T90" fmla="*/ 753 w 883"/>
              <a:gd name="T91" fmla="*/ 188 h 542"/>
              <a:gd name="T92" fmla="*/ 729 w 883"/>
              <a:gd name="T93" fmla="*/ 163 h 542"/>
              <a:gd name="T94" fmla="*/ 715 w 883"/>
              <a:gd name="T95" fmla="*/ 140 h 542"/>
              <a:gd name="T96" fmla="*/ 718 w 883"/>
              <a:gd name="T97" fmla="*/ 120 h 542"/>
              <a:gd name="T98" fmla="*/ 722 w 883"/>
              <a:gd name="T99" fmla="*/ 93 h 542"/>
              <a:gd name="T100" fmla="*/ 730 w 883"/>
              <a:gd name="T101" fmla="*/ 74 h 542"/>
              <a:gd name="T102" fmla="*/ 765 w 883"/>
              <a:gd name="T103" fmla="*/ 40 h 542"/>
              <a:gd name="T104" fmla="*/ 776 w 883"/>
              <a:gd name="T105" fmla="*/ 33 h 542"/>
              <a:gd name="T106" fmla="*/ 795 w 883"/>
              <a:gd name="T107" fmla="*/ 27 h 542"/>
              <a:gd name="T108" fmla="*/ 822 w 883"/>
              <a:gd name="T109" fmla="*/ 20 h 542"/>
              <a:gd name="T110" fmla="*/ 856 w 883"/>
              <a:gd name="T111" fmla="*/ 10 h 542"/>
              <a:gd name="T112" fmla="*/ 878 w 883"/>
              <a:gd name="T113" fmla="*/ 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3" h="542">
                <a:moveTo>
                  <a:pt x="1" y="447"/>
                </a:moveTo>
                <a:cubicBezTo>
                  <a:pt x="0" y="448"/>
                  <a:pt x="0" y="448"/>
                  <a:pt x="0" y="448"/>
                </a:cubicBezTo>
                <a:cubicBezTo>
                  <a:pt x="0" y="450"/>
                  <a:pt x="1" y="452"/>
                  <a:pt x="3" y="453"/>
                </a:cubicBezTo>
                <a:cubicBezTo>
                  <a:pt x="5" y="453"/>
                  <a:pt x="7" y="452"/>
                  <a:pt x="8" y="450"/>
                </a:cubicBezTo>
                <a:cubicBezTo>
                  <a:pt x="8" y="450"/>
                  <a:pt x="8" y="450"/>
                  <a:pt x="8" y="450"/>
                </a:cubicBezTo>
                <a:cubicBezTo>
                  <a:pt x="9" y="448"/>
                  <a:pt x="8" y="445"/>
                  <a:pt x="6" y="444"/>
                </a:cubicBezTo>
                <a:cubicBezTo>
                  <a:pt x="4" y="444"/>
                  <a:pt x="1" y="445"/>
                  <a:pt x="1" y="447"/>
                </a:cubicBezTo>
                <a:close/>
                <a:moveTo>
                  <a:pt x="14" y="425"/>
                </a:moveTo>
                <a:cubicBezTo>
                  <a:pt x="11" y="428"/>
                  <a:pt x="9" y="432"/>
                  <a:pt x="6" y="435"/>
                </a:cubicBezTo>
                <a:cubicBezTo>
                  <a:pt x="5" y="437"/>
                  <a:pt x="6" y="440"/>
                  <a:pt x="8" y="441"/>
                </a:cubicBezTo>
                <a:cubicBezTo>
                  <a:pt x="9" y="442"/>
                  <a:pt x="12" y="441"/>
                  <a:pt x="13" y="440"/>
                </a:cubicBezTo>
                <a:cubicBezTo>
                  <a:pt x="15" y="436"/>
                  <a:pt x="17" y="433"/>
                  <a:pt x="20" y="431"/>
                </a:cubicBezTo>
                <a:cubicBezTo>
                  <a:pt x="21" y="429"/>
                  <a:pt x="21" y="427"/>
                  <a:pt x="20" y="425"/>
                </a:cubicBezTo>
                <a:cubicBezTo>
                  <a:pt x="18" y="424"/>
                  <a:pt x="16" y="424"/>
                  <a:pt x="14" y="425"/>
                </a:cubicBezTo>
                <a:close/>
                <a:moveTo>
                  <a:pt x="35" y="411"/>
                </a:moveTo>
                <a:cubicBezTo>
                  <a:pt x="31" y="412"/>
                  <a:pt x="27" y="415"/>
                  <a:pt x="24" y="417"/>
                </a:cubicBezTo>
                <a:cubicBezTo>
                  <a:pt x="22" y="418"/>
                  <a:pt x="22" y="421"/>
                  <a:pt x="23" y="422"/>
                </a:cubicBezTo>
                <a:cubicBezTo>
                  <a:pt x="24" y="424"/>
                  <a:pt x="27" y="425"/>
                  <a:pt x="28" y="424"/>
                </a:cubicBezTo>
                <a:cubicBezTo>
                  <a:pt x="31" y="421"/>
                  <a:pt x="35" y="420"/>
                  <a:pt x="38" y="418"/>
                </a:cubicBezTo>
                <a:cubicBezTo>
                  <a:pt x="40" y="417"/>
                  <a:pt x="41" y="415"/>
                  <a:pt x="40" y="413"/>
                </a:cubicBezTo>
                <a:cubicBezTo>
                  <a:pt x="39" y="411"/>
                  <a:pt x="37" y="410"/>
                  <a:pt x="35" y="411"/>
                </a:cubicBezTo>
                <a:close/>
                <a:moveTo>
                  <a:pt x="59" y="404"/>
                </a:moveTo>
                <a:cubicBezTo>
                  <a:pt x="55" y="405"/>
                  <a:pt x="51" y="406"/>
                  <a:pt x="47" y="407"/>
                </a:cubicBezTo>
                <a:cubicBezTo>
                  <a:pt x="45" y="407"/>
                  <a:pt x="44" y="409"/>
                  <a:pt x="44" y="412"/>
                </a:cubicBezTo>
                <a:cubicBezTo>
                  <a:pt x="45" y="414"/>
                  <a:pt x="47" y="415"/>
                  <a:pt x="49" y="414"/>
                </a:cubicBezTo>
                <a:cubicBezTo>
                  <a:pt x="53" y="414"/>
                  <a:pt x="56" y="413"/>
                  <a:pt x="60" y="412"/>
                </a:cubicBezTo>
                <a:cubicBezTo>
                  <a:pt x="62" y="412"/>
                  <a:pt x="64" y="410"/>
                  <a:pt x="64" y="408"/>
                </a:cubicBezTo>
                <a:cubicBezTo>
                  <a:pt x="63" y="406"/>
                  <a:pt x="61" y="404"/>
                  <a:pt x="59" y="404"/>
                </a:cubicBezTo>
                <a:close/>
                <a:moveTo>
                  <a:pt x="84" y="404"/>
                </a:moveTo>
                <a:cubicBezTo>
                  <a:pt x="81" y="403"/>
                  <a:pt x="78" y="403"/>
                  <a:pt x="76" y="403"/>
                </a:cubicBezTo>
                <a:cubicBezTo>
                  <a:pt x="74" y="403"/>
                  <a:pt x="73" y="403"/>
                  <a:pt x="72" y="403"/>
                </a:cubicBezTo>
                <a:cubicBezTo>
                  <a:pt x="69" y="403"/>
                  <a:pt x="68" y="405"/>
                  <a:pt x="68" y="408"/>
                </a:cubicBezTo>
                <a:cubicBezTo>
                  <a:pt x="68" y="410"/>
                  <a:pt x="70" y="411"/>
                  <a:pt x="72" y="411"/>
                </a:cubicBezTo>
                <a:cubicBezTo>
                  <a:pt x="73" y="411"/>
                  <a:pt x="74" y="411"/>
                  <a:pt x="76" y="411"/>
                </a:cubicBezTo>
                <a:cubicBezTo>
                  <a:pt x="78" y="411"/>
                  <a:pt x="81" y="411"/>
                  <a:pt x="83" y="412"/>
                </a:cubicBezTo>
                <a:cubicBezTo>
                  <a:pt x="86" y="412"/>
                  <a:pt x="88" y="410"/>
                  <a:pt x="88" y="408"/>
                </a:cubicBezTo>
                <a:cubicBezTo>
                  <a:pt x="88" y="406"/>
                  <a:pt x="86" y="404"/>
                  <a:pt x="84" y="404"/>
                </a:cubicBezTo>
                <a:close/>
                <a:moveTo>
                  <a:pt x="108" y="406"/>
                </a:moveTo>
                <a:cubicBezTo>
                  <a:pt x="104" y="406"/>
                  <a:pt x="100" y="405"/>
                  <a:pt x="96" y="405"/>
                </a:cubicBezTo>
                <a:cubicBezTo>
                  <a:pt x="94" y="404"/>
                  <a:pt x="92" y="406"/>
                  <a:pt x="92" y="408"/>
                </a:cubicBezTo>
                <a:cubicBezTo>
                  <a:pt x="91" y="410"/>
                  <a:pt x="93" y="412"/>
                  <a:pt x="95" y="413"/>
                </a:cubicBezTo>
                <a:cubicBezTo>
                  <a:pt x="99" y="413"/>
                  <a:pt x="103" y="414"/>
                  <a:pt x="107" y="414"/>
                </a:cubicBezTo>
                <a:cubicBezTo>
                  <a:pt x="109" y="415"/>
                  <a:pt x="111" y="413"/>
                  <a:pt x="111" y="411"/>
                </a:cubicBezTo>
                <a:cubicBezTo>
                  <a:pt x="112" y="409"/>
                  <a:pt x="110" y="407"/>
                  <a:pt x="108" y="406"/>
                </a:cubicBezTo>
                <a:close/>
                <a:moveTo>
                  <a:pt x="132" y="411"/>
                </a:moveTo>
                <a:cubicBezTo>
                  <a:pt x="128" y="410"/>
                  <a:pt x="124" y="409"/>
                  <a:pt x="120" y="409"/>
                </a:cubicBezTo>
                <a:cubicBezTo>
                  <a:pt x="118" y="408"/>
                  <a:pt x="116" y="410"/>
                  <a:pt x="115" y="412"/>
                </a:cubicBezTo>
                <a:cubicBezTo>
                  <a:pt x="115" y="414"/>
                  <a:pt x="116" y="416"/>
                  <a:pt x="118" y="416"/>
                </a:cubicBezTo>
                <a:cubicBezTo>
                  <a:pt x="122" y="417"/>
                  <a:pt x="126" y="418"/>
                  <a:pt x="130" y="419"/>
                </a:cubicBezTo>
                <a:cubicBezTo>
                  <a:pt x="132" y="420"/>
                  <a:pt x="134" y="418"/>
                  <a:pt x="135" y="416"/>
                </a:cubicBezTo>
                <a:cubicBezTo>
                  <a:pt x="135" y="414"/>
                  <a:pt x="134" y="412"/>
                  <a:pt x="132" y="411"/>
                </a:cubicBezTo>
                <a:close/>
                <a:moveTo>
                  <a:pt x="155" y="418"/>
                </a:moveTo>
                <a:cubicBezTo>
                  <a:pt x="151" y="417"/>
                  <a:pt x="148" y="416"/>
                  <a:pt x="144" y="415"/>
                </a:cubicBezTo>
                <a:cubicBezTo>
                  <a:pt x="142" y="414"/>
                  <a:pt x="139" y="415"/>
                  <a:pt x="139" y="417"/>
                </a:cubicBezTo>
                <a:cubicBezTo>
                  <a:pt x="138" y="419"/>
                  <a:pt x="139" y="422"/>
                  <a:pt x="141" y="422"/>
                </a:cubicBezTo>
                <a:cubicBezTo>
                  <a:pt x="145" y="423"/>
                  <a:pt x="149" y="425"/>
                  <a:pt x="153" y="426"/>
                </a:cubicBezTo>
                <a:cubicBezTo>
                  <a:pt x="155" y="426"/>
                  <a:pt x="157" y="425"/>
                  <a:pt x="158" y="423"/>
                </a:cubicBezTo>
                <a:cubicBezTo>
                  <a:pt x="159" y="421"/>
                  <a:pt x="157" y="419"/>
                  <a:pt x="155" y="418"/>
                </a:cubicBezTo>
                <a:close/>
                <a:moveTo>
                  <a:pt x="178" y="426"/>
                </a:moveTo>
                <a:cubicBezTo>
                  <a:pt x="174" y="425"/>
                  <a:pt x="171" y="423"/>
                  <a:pt x="167" y="422"/>
                </a:cubicBezTo>
                <a:cubicBezTo>
                  <a:pt x="165" y="421"/>
                  <a:pt x="162" y="422"/>
                  <a:pt x="162" y="424"/>
                </a:cubicBezTo>
                <a:cubicBezTo>
                  <a:pt x="161" y="427"/>
                  <a:pt x="162" y="429"/>
                  <a:pt x="164" y="430"/>
                </a:cubicBezTo>
                <a:cubicBezTo>
                  <a:pt x="168" y="431"/>
                  <a:pt x="172" y="432"/>
                  <a:pt x="175" y="434"/>
                </a:cubicBezTo>
                <a:cubicBezTo>
                  <a:pt x="177" y="434"/>
                  <a:pt x="180" y="433"/>
                  <a:pt x="180" y="431"/>
                </a:cubicBezTo>
                <a:cubicBezTo>
                  <a:pt x="181" y="429"/>
                  <a:pt x="180" y="427"/>
                  <a:pt x="178" y="426"/>
                </a:cubicBezTo>
                <a:close/>
                <a:moveTo>
                  <a:pt x="201" y="435"/>
                </a:moveTo>
                <a:cubicBezTo>
                  <a:pt x="197" y="434"/>
                  <a:pt x="193" y="432"/>
                  <a:pt x="189" y="431"/>
                </a:cubicBezTo>
                <a:cubicBezTo>
                  <a:pt x="187" y="430"/>
                  <a:pt x="185" y="431"/>
                  <a:pt x="184" y="433"/>
                </a:cubicBezTo>
                <a:cubicBezTo>
                  <a:pt x="183" y="435"/>
                  <a:pt x="184" y="437"/>
                  <a:pt x="186" y="438"/>
                </a:cubicBezTo>
                <a:cubicBezTo>
                  <a:pt x="190" y="440"/>
                  <a:pt x="194" y="441"/>
                  <a:pt x="197" y="443"/>
                </a:cubicBezTo>
                <a:cubicBezTo>
                  <a:pt x="199" y="444"/>
                  <a:pt x="202" y="443"/>
                  <a:pt x="203" y="441"/>
                </a:cubicBezTo>
                <a:cubicBezTo>
                  <a:pt x="203" y="439"/>
                  <a:pt x="203" y="436"/>
                  <a:pt x="201" y="435"/>
                </a:cubicBezTo>
                <a:close/>
                <a:moveTo>
                  <a:pt x="223" y="445"/>
                </a:moveTo>
                <a:cubicBezTo>
                  <a:pt x="219" y="444"/>
                  <a:pt x="215" y="442"/>
                  <a:pt x="212" y="440"/>
                </a:cubicBezTo>
                <a:cubicBezTo>
                  <a:pt x="210" y="439"/>
                  <a:pt x="207" y="440"/>
                  <a:pt x="206" y="442"/>
                </a:cubicBezTo>
                <a:cubicBezTo>
                  <a:pt x="205" y="444"/>
                  <a:pt x="206" y="447"/>
                  <a:pt x="208" y="447"/>
                </a:cubicBezTo>
                <a:cubicBezTo>
                  <a:pt x="212" y="449"/>
                  <a:pt x="216" y="451"/>
                  <a:pt x="219" y="453"/>
                </a:cubicBezTo>
                <a:cubicBezTo>
                  <a:pt x="221" y="454"/>
                  <a:pt x="223" y="453"/>
                  <a:pt x="224" y="451"/>
                </a:cubicBezTo>
                <a:cubicBezTo>
                  <a:pt x="225" y="449"/>
                  <a:pt x="225" y="446"/>
                  <a:pt x="223" y="445"/>
                </a:cubicBezTo>
                <a:close/>
                <a:moveTo>
                  <a:pt x="244" y="456"/>
                </a:moveTo>
                <a:cubicBezTo>
                  <a:pt x="241" y="455"/>
                  <a:pt x="237" y="453"/>
                  <a:pt x="233" y="451"/>
                </a:cubicBezTo>
                <a:cubicBezTo>
                  <a:pt x="231" y="450"/>
                  <a:pt x="229" y="451"/>
                  <a:pt x="228" y="452"/>
                </a:cubicBezTo>
                <a:cubicBezTo>
                  <a:pt x="227" y="454"/>
                  <a:pt x="228" y="457"/>
                  <a:pt x="230" y="458"/>
                </a:cubicBezTo>
                <a:cubicBezTo>
                  <a:pt x="233" y="460"/>
                  <a:pt x="237" y="462"/>
                  <a:pt x="240" y="463"/>
                </a:cubicBezTo>
                <a:cubicBezTo>
                  <a:pt x="242" y="464"/>
                  <a:pt x="245" y="464"/>
                  <a:pt x="246" y="462"/>
                </a:cubicBezTo>
                <a:cubicBezTo>
                  <a:pt x="247" y="460"/>
                  <a:pt x="246" y="457"/>
                  <a:pt x="244" y="456"/>
                </a:cubicBezTo>
                <a:close/>
                <a:moveTo>
                  <a:pt x="265" y="468"/>
                </a:moveTo>
                <a:cubicBezTo>
                  <a:pt x="262" y="466"/>
                  <a:pt x="258" y="464"/>
                  <a:pt x="255" y="462"/>
                </a:cubicBezTo>
                <a:cubicBezTo>
                  <a:pt x="253" y="461"/>
                  <a:pt x="250" y="462"/>
                  <a:pt x="249" y="464"/>
                </a:cubicBezTo>
                <a:cubicBezTo>
                  <a:pt x="248" y="466"/>
                  <a:pt x="249" y="468"/>
                  <a:pt x="251" y="469"/>
                </a:cubicBezTo>
                <a:cubicBezTo>
                  <a:pt x="254" y="471"/>
                  <a:pt x="258" y="473"/>
                  <a:pt x="261" y="475"/>
                </a:cubicBezTo>
                <a:cubicBezTo>
                  <a:pt x="263" y="476"/>
                  <a:pt x="265" y="476"/>
                  <a:pt x="267" y="474"/>
                </a:cubicBezTo>
                <a:cubicBezTo>
                  <a:pt x="268" y="472"/>
                  <a:pt x="267" y="469"/>
                  <a:pt x="265" y="468"/>
                </a:cubicBezTo>
                <a:close/>
                <a:moveTo>
                  <a:pt x="286" y="480"/>
                </a:moveTo>
                <a:cubicBezTo>
                  <a:pt x="282" y="478"/>
                  <a:pt x="279" y="476"/>
                  <a:pt x="275" y="474"/>
                </a:cubicBezTo>
                <a:cubicBezTo>
                  <a:pt x="274" y="473"/>
                  <a:pt x="271" y="474"/>
                  <a:pt x="270" y="476"/>
                </a:cubicBezTo>
                <a:cubicBezTo>
                  <a:pt x="269" y="478"/>
                  <a:pt x="270" y="480"/>
                  <a:pt x="272" y="481"/>
                </a:cubicBezTo>
                <a:cubicBezTo>
                  <a:pt x="275" y="483"/>
                  <a:pt x="278" y="485"/>
                  <a:pt x="282" y="487"/>
                </a:cubicBezTo>
                <a:cubicBezTo>
                  <a:pt x="284" y="488"/>
                  <a:pt x="286" y="487"/>
                  <a:pt x="287" y="486"/>
                </a:cubicBezTo>
                <a:cubicBezTo>
                  <a:pt x="289" y="484"/>
                  <a:pt x="288" y="481"/>
                  <a:pt x="286" y="480"/>
                </a:cubicBezTo>
                <a:close/>
                <a:moveTo>
                  <a:pt x="307" y="491"/>
                </a:moveTo>
                <a:cubicBezTo>
                  <a:pt x="303" y="490"/>
                  <a:pt x="300" y="488"/>
                  <a:pt x="296" y="486"/>
                </a:cubicBezTo>
                <a:cubicBezTo>
                  <a:pt x="294" y="485"/>
                  <a:pt x="292" y="485"/>
                  <a:pt x="291" y="487"/>
                </a:cubicBezTo>
                <a:cubicBezTo>
                  <a:pt x="290" y="489"/>
                  <a:pt x="291" y="492"/>
                  <a:pt x="293" y="493"/>
                </a:cubicBezTo>
                <a:cubicBezTo>
                  <a:pt x="296" y="495"/>
                  <a:pt x="300" y="497"/>
                  <a:pt x="303" y="499"/>
                </a:cubicBezTo>
                <a:cubicBezTo>
                  <a:pt x="305" y="500"/>
                  <a:pt x="308" y="499"/>
                  <a:pt x="309" y="497"/>
                </a:cubicBezTo>
                <a:cubicBezTo>
                  <a:pt x="310" y="495"/>
                  <a:pt x="309" y="492"/>
                  <a:pt x="307" y="491"/>
                </a:cubicBezTo>
                <a:close/>
                <a:moveTo>
                  <a:pt x="328" y="502"/>
                </a:moveTo>
                <a:cubicBezTo>
                  <a:pt x="325" y="500"/>
                  <a:pt x="321" y="499"/>
                  <a:pt x="318" y="497"/>
                </a:cubicBezTo>
                <a:cubicBezTo>
                  <a:pt x="316" y="496"/>
                  <a:pt x="313" y="497"/>
                  <a:pt x="312" y="499"/>
                </a:cubicBezTo>
                <a:cubicBezTo>
                  <a:pt x="311" y="501"/>
                  <a:pt x="312" y="503"/>
                  <a:pt x="314" y="504"/>
                </a:cubicBezTo>
                <a:cubicBezTo>
                  <a:pt x="318" y="506"/>
                  <a:pt x="321" y="508"/>
                  <a:pt x="325" y="509"/>
                </a:cubicBezTo>
                <a:cubicBezTo>
                  <a:pt x="327" y="510"/>
                  <a:pt x="329" y="509"/>
                  <a:pt x="330" y="507"/>
                </a:cubicBezTo>
                <a:cubicBezTo>
                  <a:pt x="331" y="505"/>
                  <a:pt x="330" y="503"/>
                  <a:pt x="328" y="502"/>
                </a:cubicBezTo>
                <a:close/>
                <a:moveTo>
                  <a:pt x="350" y="512"/>
                </a:moveTo>
                <a:cubicBezTo>
                  <a:pt x="346" y="510"/>
                  <a:pt x="343" y="509"/>
                  <a:pt x="339" y="507"/>
                </a:cubicBezTo>
                <a:cubicBezTo>
                  <a:pt x="337" y="506"/>
                  <a:pt x="335" y="507"/>
                  <a:pt x="334" y="509"/>
                </a:cubicBezTo>
                <a:cubicBezTo>
                  <a:pt x="333" y="511"/>
                  <a:pt x="334" y="513"/>
                  <a:pt x="336" y="514"/>
                </a:cubicBezTo>
                <a:cubicBezTo>
                  <a:pt x="340" y="516"/>
                  <a:pt x="343" y="518"/>
                  <a:pt x="347" y="519"/>
                </a:cubicBezTo>
                <a:cubicBezTo>
                  <a:pt x="349" y="520"/>
                  <a:pt x="351" y="519"/>
                  <a:pt x="352" y="517"/>
                </a:cubicBezTo>
                <a:cubicBezTo>
                  <a:pt x="353" y="515"/>
                  <a:pt x="352" y="513"/>
                  <a:pt x="350" y="512"/>
                </a:cubicBezTo>
                <a:close/>
                <a:moveTo>
                  <a:pt x="372" y="520"/>
                </a:moveTo>
                <a:cubicBezTo>
                  <a:pt x="368" y="519"/>
                  <a:pt x="365" y="518"/>
                  <a:pt x="361" y="516"/>
                </a:cubicBezTo>
                <a:cubicBezTo>
                  <a:pt x="359" y="515"/>
                  <a:pt x="357" y="517"/>
                  <a:pt x="356" y="519"/>
                </a:cubicBezTo>
                <a:cubicBezTo>
                  <a:pt x="355" y="521"/>
                  <a:pt x="356" y="523"/>
                  <a:pt x="358" y="524"/>
                </a:cubicBezTo>
                <a:cubicBezTo>
                  <a:pt x="362" y="525"/>
                  <a:pt x="366" y="527"/>
                  <a:pt x="370" y="528"/>
                </a:cubicBezTo>
                <a:cubicBezTo>
                  <a:pt x="372" y="529"/>
                  <a:pt x="374" y="528"/>
                  <a:pt x="375" y="525"/>
                </a:cubicBezTo>
                <a:cubicBezTo>
                  <a:pt x="375" y="523"/>
                  <a:pt x="374" y="521"/>
                  <a:pt x="372" y="520"/>
                </a:cubicBezTo>
                <a:close/>
                <a:moveTo>
                  <a:pt x="395" y="527"/>
                </a:moveTo>
                <a:cubicBezTo>
                  <a:pt x="391" y="526"/>
                  <a:pt x="387" y="525"/>
                  <a:pt x="383" y="524"/>
                </a:cubicBezTo>
                <a:cubicBezTo>
                  <a:pt x="381" y="523"/>
                  <a:pt x="379" y="525"/>
                  <a:pt x="378" y="527"/>
                </a:cubicBezTo>
                <a:cubicBezTo>
                  <a:pt x="378" y="529"/>
                  <a:pt x="379" y="531"/>
                  <a:pt x="381" y="532"/>
                </a:cubicBezTo>
                <a:cubicBezTo>
                  <a:pt x="385" y="533"/>
                  <a:pt x="389" y="534"/>
                  <a:pt x="393" y="535"/>
                </a:cubicBezTo>
                <a:cubicBezTo>
                  <a:pt x="395" y="536"/>
                  <a:pt x="397" y="534"/>
                  <a:pt x="398" y="532"/>
                </a:cubicBezTo>
                <a:cubicBezTo>
                  <a:pt x="398" y="530"/>
                  <a:pt x="397" y="528"/>
                  <a:pt x="395" y="527"/>
                </a:cubicBezTo>
                <a:close/>
                <a:moveTo>
                  <a:pt x="418" y="532"/>
                </a:moveTo>
                <a:cubicBezTo>
                  <a:pt x="414" y="531"/>
                  <a:pt x="410" y="531"/>
                  <a:pt x="406" y="530"/>
                </a:cubicBezTo>
                <a:cubicBezTo>
                  <a:pt x="404" y="529"/>
                  <a:pt x="402" y="531"/>
                  <a:pt x="402" y="533"/>
                </a:cubicBezTo>
                <a:cubicBezTo>
                  <a:pt x="401" y="535"/>
                  <a:pt x="403" y="537"/>
                  <a:pt x="405" y="538"/>
                </a:cubicBezTo>
                <a:cubicBezTo>
                  <a:pt x="409" y="539"/>
                  <a:pt x="413" y="539"/>
                  <a:pt x="417" y="540"/>
                </a:cubicBezTo>
                <a:cubicBezTo>
                  <a:pt x="419" y="540"/>
                  <a:pt x="421" y="539"/>
                  <a:pt x="421" y="537"/>
                </a:cubicBezTo>
                <a:cubicBezTo>
                  <a:pt x="422" y="534"/>
                  <a:pt x="420" y="532"/>
                  <a:pt x="418" y="532"/>
                </a:cubicBezTo>
                <a:close/>
                <a:moveTo>
                  <a:pt x="441" y="534"/>
                </a:moveTo>
                <a:cubicBezTo>
                  <a:pt x="437" y="534"/>
                  <a:pt x="433" y="534"/>
                  <a:pt x="430" y="533"/>
                </a:cubicBezTo>
                <a:cubicBezTo>
                  <a:pt x="427" y="533"/>
                  <a:pt x="425" y="535"/>
                  <a:pt x="425" y="537"/>
                </a:cubicBezTo>
                <a:cubicBezTo>
                  <a:pt x="425" y="539"/>
                  <a:pt x="427" y="541"/>
                  <a:pt x="429" y="541"/>
                </a:cubicBezTo>
                <a:cubicBezTo>
                  <a:pt x="433" y="542"/>
                  <a:pt x="437" y="542"/>
                  <a:pt x="441" y="542"/>
                </a:cubicBezTo>
                <a:cubicBezTo>
                  <a:pt x="443" y="542"/>
                  <a:pt x="445" y="540"/>
                  <a:pt x="445" y="538"/>
                </a:cubicBezTo>
                <a:cubicBezTo>
                  <a:pt x="445" y="536"/>
                  <a:pt x="444" y="534"/>
                  <a:pt x="441" y="534"/>
                </a:cubicBezTo>
                <a:close/>
                <a:moveTo>
                  <a:pt x="465" y="533"/>
                </a:moveTo>
                <a:cubicBezTo>
                  <a:pt x="461" y="534"/>
                  <a:pt x="457" y="534"/>
                  <a:pt x="453" y="534"/>
                </a:cubicBezTo>
                <a:cubicBezTo>
                  <a:pt x="451" y="534"/>
                  <a:pt x="449" y="536"/>
                  <a:pt x="449" y="538"/>
                </a:cubicBezTo>
                <a:cubicBezTo>
                  <a:pt x="449" y="540"/>
                  <a:pt x="451" y="542"/>
                  <a:pt x="453" y="542"/>
                </a:cubicBezTo>
                <a:cubicBezTo>
                  <a:pt x="457" y="542"/>
                  <a:pt x="462" y="542"/>
                  <a:pt x="466" y="541"/>
                </a:cubicBezTo>
                <a:cubicBezTo>
                  <a:pt x="468" y="541"/>
                  <a:pt x="469" y="539"/>
                  <a:pt x="469" y="537"/>
                </a:cubicBezTo>
                <a:cubicBezTo>
                  <a:pt x="469" y="534"/>
                  <a:pt x="467" y="533"/>
                  <a:pt x="465" y="533"/>
                </a:cubicBezTo>
                <a:close/>
                <a:moveTo>
                  <a:pt x="488" y="529"/>
                </a:moveTo>
                <a:cubicBezTo>
                  <a:pt x="484" y="530"/>
                  <a:pt x="480" y="531"/>
                  <a:pt x="476" y="531"/>
                </a:cubicBezTo>
                <a:cubicBezTo>
                  <a:pt x="474" y="532"/>
                  <a:pt x="473" y="534"/>
                  <a:pt x="473" y="536"/>
                </a:cubicBezTo>
                <a:cubicBezTo>
                  <a:pt x="473" y="538"/>
                  <a:pt x="476" y="540"/>
                  <a:pt x="478" y="539"/>
                </a:cubicBezTo>
                <a:cubicBezTo>
                  <a:pt x="482" y="538"/>
                  <a:pt x="486" y="537"/>
                  <a:pt x="490" y="536"/>
                </a:cubicBezTo>
                <a:cubicBezTo>
                  <a:pt x="492" y="536"/>
                  <a:pt x="493" y="533"/>
                  <a:pt x="492" y="531"/>
                </a:cubicBezTo>
                <a:cubicBezTo>
                  <a:pt x="492" y="529"/>
                  <a:pt x="490" y="528"/>
                  <a:pt x="488" y="529"/>
                </a:cubicBezTo>
                <a:close/>
                <a:moveTo>
                  <a:pt x="509" y="520"/>
                </a:moveTo>
                <a:cubicBezTo>
                  <a:pt x="506" y="522"/>
                  <a:pt x="502" y="523"/>
                  <a:pt x="499" y="525"/>
                </a:cubicBezTo>
                <a:cubicBezTo>
                  <a:pt x="497" y="526"/>
                  <a:pt x="495" y="528"/>
                  <a:pt x="496" y="530"/>
                </a:cubicBezTo>
                <a:cubicBezTo>
                  <a:pt x="497" y="532"/>
                  <a:pt x="499" y="533"/>
                  <a:pt x="501" y="532"/>
                </a:cubicBezTo>
                <a:cubicBezTo>
                  <a:pt x="505" y="531"/>
                  <a:pt x="509" y="529"/>
                  <a:pt x="513" y="527"/>
                </a:cubicBezTo>
                <a:cubicBezTo>
                  <a:pt x="515" y="527"/>
                  <a:pt x="516" y="524"/>
                  <a:pt x="515" y="522"/>
                </a:cubicBezTo>
                <a:cubicBezTo>
                  <a:pt x="514" y="520"/>
                  <a:pt x="511" y="519"/>
                  <a:pt x="509" y="520"/>
                </a:cubicBezTo>
                <a:close/>
                <a:moveTo>
                  <a:pt x="529" y="508"/>
                </a:moveTo>
                <a:cubicBezTo>
                  <a:pt x="526" y="511"/>
                  <a:pt x="523" y="513"/>
                  <a:pt x="520" y="515"/>
                </a:cubicBezTo>
                <a:cubicBezTo>
                  <a:pt x="518" y="516"/>
                  <a:pt x="517" y="518"/>
                  <a:pt x="518" y="520"/>
                </a:cubicBezTo>
                <a:cubicBezTo>
                  <a:pt x="519" y="522"/>
                  <a:pt x="522" y="523"/>
                  <a:pt x="524" y="522"/>
                </a:cubicBezTo>
                <a:cubicBezTo>
                  <a:pt x="527" y="520"/>
                  <a:pt x="531" y="517"/>
                  <a:pt x="534" y="515"/>
                </a:cubicBezTo>
                <a:cubicBezTo>
                  <a:pt x="536" y="514"/>
                  <a:pt x="536" y="511"/>
                  <a:pt x="535" y="509"/>
                </a:cubicBezTo>
                <a:cubicBezTo>
                  <a:pt x="534" y="508"/>
                  <a:pt x="531" y="507"/>
                  <a:pt x="529" y="508"/>
                </a:cubicBezTo>
                <a:close/>
                <a:moveTo>
                  <a:pt x="548" y="494"/>
                </a:moveTo>
                <a:cubicBezTo>
                  <a:pt x="547" y="495"/>
                  <a:pt x="545" y="496"/>
                  <a:pt x="544" y="497"/>
                </a:cubicBezTo>
                <a:cubicBezTo>
                  <a:pt x="542" y="499"/>
                  <a:pt x="541" y="500"/>
                  <a:pt x="539" y="501"/>
                </a:cubicBezTo>
                <a:cubicBezTo>
                  <a:pt x="537" y="503"/>
                  <a:pt x="537" y="505"/>
                  <a:pt x="538" y="507"/>
                </a:cubicBezTo>
                <a:cubicBezTo>
                  <a:pt x="540" y="509"/>
                  <a:pt x="542" y="509"/>
                  <a:pt x="544" y="508"/>
                </a:cubicBezTo>
                <a:cubicBezTo>
                  <a:pt x="546" y="506"/>
                  <a:pt x="548" y="505"/>
                  <a:pt x="549" y="503"/>
                </a:cubicBezTo>
                <a:cubicBezTo>
                  <a:pt x="551" y="502"/>
                  <a:pt x="552" y="501"/>
                  <a:pt x="553" y="500"/>
                </a:cubicBezTo>
                <a:cubicBezTo>
                  <a:pt x="555" y="498"/>
                  <a:pt x="555" y="496"/>
                  <a:pt x="553" y="494"/>
                </a:cubicBezTo>
                <a:cubicBezTo>
                  <a:pt x="552" y="492"/>
                  <a:pt x="549" y="492"/>
                  <a:pt x="548" y="494"/>
                </a:cubicBezTo>
                <a:close/>
                <a:moveTo>
                  <a:pt x="562" y="476"/>
                </a:moveTo>
                <a:cubicBezTo>
                  <a:pt x="560" y="479"/>
                  <a:pt x="558" y="482"/>
                  <a:pt x="555" y="485"/>
                </a:cubicBezTo>
                <a:cubicBezTo>
                  <a:pt x="554" y="487"/>
                  <a:pt x="554" y="490"/>
                  <a:pt x="556" y="491"/>
                </a:cubicBezTo>
                <a:cubicBezTo>
                  <a:pt x="558" y="492"/>
                  <a:pt x="560" y="492"/>
                  <a:pt x="562" y="490"/>
                </a:cubicBezTo>
                <a:cubicBezTo>
                  <a:pt x="564" y="487"/>
                  <a:pt x="567" y="484"/>
                  <a:pt x="569" y="480"/>
                </a:cubicBezTo>
                <a:cubicBezTo>
                  <a:pt x="570" y="478"/>
                  <a:pt x="569" y="476"/>
                  <a:pt x="568" y="475"/>
                </a:cubicBezTo>
                <a:cubicBezTo>
                  <a:pt x="566" y="474"/>
                  <a:pt x="563" y="474"/>
                  <a:pt x="562" y="476"/>
                </a:cubicBezTo>
                <a:close/>
                <a:moveTo>
                  <a:pt x="572" y="455"/>
                </a:moveTo>
                <a:cubicBezTo>
                  <a:pt x="570" y="459"/>
                  <a:pt x="569" y="462"/>
                  <a:pt x="567" y="466"/>
                </a:cubicBezTo>
                <a:cubicBezTo>
                  <a:pt x="567" y="468"/>
                  <a:pt x="567" y="470"/>
                  <a:pt x="569" y="471"/>
                </a:cubicBezTo>
                <a:cubicBezTo>
                  <a:pt x="571" y="472"/>
                  <a:pt x="574" y="471"/>
                  <a:pt x="575" y="469"/>
                </a:cubicBezTo>
                <a:cubicBezTo>
                  <a:pt x="576" y="465"/>
                  <a:pt x="578" y="462"/>
                  <a:pt x="579" y="458"/>
                </a:cubicBezTo>
                <a:cubicBezTo>
                  <a:pt x="580" y="456"/>
                  <a:pt x="579" y="453"/>
                  <a:pt x="577" y="453"/>
                </a:cubicBezTo>
                <a:cubicBezTo>
                  <a:pt x="575" y="452"/>
                  <a:pt x="572" y="453"/>
                  <a:pt x="572" y="455"/>
                </a:cubicBezTo>
                <a:close/>
                <a:moveTo>
                  <a:pt x="577" y="432"/>
                </a:moveTo>
                <a:cubicBezTo>
                  <a:pt x="576" y="436"/>
                  <a:pt x="576" y="440"/>
                  <a:pt x="575" y="444"/>
                </a:cubicBezTo>
                <a:cubicBezTo>
                  <a:pt x="574" y="446"/>
                  <a:pt x="576" y="448"/>
                  <a:pt x="578" y="449"/>
                </a:cubicBezTo>
                <a:cubicBezTo>
                  <a:pt x="580" y="449"/>
                  <a:pt x="582" y="448"/>
                  <a:pt x="583" y="446"/>
                </a:cubicBezTo>
                <a:cubicBezTo>
                  <a:pt x="584" y="442"/>
                  <a:pt x="584" y="438"/>
                  <a:pt x="585" y="434"/>
                </a:cubicBezTo>
                <a:cubicBezTo>
                  <a:pt x="585" y="432"/>
                  <a:pt x="584" y="429"/>
                  <a:pt x="582" y="429"/>
                </a:cubicBezTo>
                <a:cubicBezTo>
                  <a:pt x="579" y="429"/>
                  <a:pt x="577" y="430"/>
                  <a:pt x="577" y="432"/>
                </a:cubicBezTo>
                <a:close/>
                <a:moveTo>
                  <a:pt x="579" y="409"/>
                </a:moveTo>
                <a:cubicBezTo>
                  <a:pt x="579" y="413"/>
                  <a:pt x="579" y="417"/>
                  <a:pt x="578" y="421"/>
                </a:cubicBezTo>
                <a:cubicBezTo>
                  <a:pt x="578" y="423"/>
                  <a:pt x="580" y="425"/>
                  <a:pt x="582" y="425"/>
                </a:cubicBezTo>
                <a:cubicBezTo>
                  <a:pt x="584" y="425"/>
                  <a:pt x="586" y="424"/>
                  <a:pt x="586" y="422"/>
                </a:cubicBezTo>
                <a:cubicBezTo>
                  <a:pt x="587" y="418"/>
                  <a:pt x="587" y="413"/>
                  <a:pt x="587" y="409"/>
                </a:cubicBezTo>
                <a:cubicBezTo>
                  <a:pt x="587" y="407"/>
                  <a:pt x="586" y="405"/>
                  <a:pt x="584" y="405"/>
                </a:cubicBezTo>
                <a:cubicBezTo>
                  <a:pt x="581" y="405"/>
                  <a:pt x="579" y="407"/>
                  <a:pt x="579" y="409"/>
                </a:cubicBezTo>
                <a:close/>
                <a:moveTo>
                  <a:pt x="580" y="385"/>
                </a:moveTo>
                <a:cubicBezTo>
                  <a:pt x="580" y="389"/>
                  <a:pt x="580" y="393"/>
                  <a:pt x="580" y="397"/>
                </a:cubicBezTo>
                <a:cubicBezTo>
                  <a:pt x="580" y="399"/>
                  <a:pt x="581" y="401"/>
                  <a:pt x="584" y="401"/>
                </a:cubicBezTo>
                <a:cubicBezTo>
                  <a:pt x="586" y="401"/>
                  <a:pt x="588" y="399"/>
                  <a:pt x="588" y="397"/>
                </a:cubicBezTo>
                <a:cubicBezTo>
                  <a:pt x="588" y="393"/>
                  <a:pt x="588" y="389"/>
                  <a:pt x="588" y="385"/>
                </a:cubicBezTo>
                <a:cubicBezTo>
                  <a:pt x="588" y="383"/>
                  <a:pt x="586" y="381"/>
                  <a:pt x="584" y="381"/>
                </a:cubicBezTo>
                <a:cubicBezTo>
                  <a:pt x="582" y="381"/>
                  <a:pt x="580" y="383"/>
                  <a:pt x="580" y="385"/>
                </a:cubicBezTo>
                <a:close/>
                <a:moveTo>
                  <a:pt x="580" y="361"/>
                </a:moveTo>
                <a:cubicBezTo>
                  <a:pt x="580" y="362"/>
                  <a:pt x="580" y="363"/>
                  <a:pt x="580" y="363"/>
                </a:cubicBezTo>
                <a:cubicBezTo>
                  <a:pt x="580" y="367"/>
                  <a:pt x="580" y="370"/>
                  <a:pt x="580" y="373"/>
                </a:cubicBezTo>
                <a:cubicBezTo>
                  <a:pt x="580" y="375"/>
                  <a:pt x="582" y="377"/>
                  <a:pt x="584" y="377"/>
                </a:cubicBezTo>
                <a:cubicBezTo>
                  <a:pt x="586" y="377"/>
                  <a:pt x="588" y="375"/>
                  <a:pt x="588" y="373"/>
                </a:cubicBezTo>
                <a:cubicBezTo>
                  <a:pt x="588" y="370"/>
                  <a:pt x="588" y="367"/>
                  <a:pt x="588" y="363"/>
                </a:cubicBezTo>
                <a:cubicBezTo>
                  <a:pt x="588" y="363"/>
                  <a:pt x="588" y="362"/>
                  <a:pt x="588" y="361"/>
                </a:cubicBezTo>
                <a:cubicBezTo>
                  <a:pt x="588" y="359"/>
                  <a:pt x="586" y="357"/>
                  <a:pt x="584" y="357"/>
                </a:cubicBezTo>
                <a:cubicBezTo>
                  <a:pt x="582" y="357"/>
                  <a:pt x="580" y="359"/>
                  <a:pt x="580" y="361"/>
                </a:cubicBezTo>
                <a:close/>
                <a:moveTo>
                  <a:pt x="580" y="337"/>
                </a:moveTo>
                <a:cubicBezTo>
                  <a:pt x="580" y="341"/>
                  <a:pt x="580" y="345"/>
                  <a:pt x="580" y="349"/>
                </a:cubicBezTo>
                <a:cubicBezTo>
                  <a:pt x="580" y="351"/>
                  <a:pt x="582" y="353"/>
                  <a:pt x="584" y="353"/>
                </a:cubicBezTo>
                <a:cubicBezTo>
                  <a:pt x="586" y="353"/>
                  <a:pt x="588" y="351"/>
                  <a:pt x="588" y="349"/>
                </a:cubicBezTo>
                <a:cubicBezTo>
                  <a:pt x="588" y="345"/>
                  <a:pt x="588" y="341"/>
                  <a:pt x="588" y="337"/>
                </a:cubicBezTo>
                <a:cubicBezTo>
                  <a:pt x="588" y="335"/>
                  <a:pt x="587" y="333"/>
                  <a:pt x="585" y="333"/>
                </a:cubicBezTo>
                <a:cubicBezTo>
                  <a:pt x="582" y="333"/>
                  <a:pt x="580" y="335"/>
                  <a:pt x="580" y="337"/>
                </a:cubicBezTo>
                <a:close/>
                <a:moveTo>
                  <a:pt x="582" y="313"/>
                </a:moveTo>
                <a:cubicBezTo>
                  <a:pt x="582" y="317"/>
                  <a:pt x="581" y="321"/>
                  <a:pt x="581" y="325"/>
                </a:cubicBezTo>
                <a:cubicBezTo>
                  <a:pt x="581" y="327"/>
                  <a:pt x="583" y="329"/>
                  <a:pt x="585" y="329"/>
                </a:cubicBezTo>
                <a:cubicBezTo>
                  <a:pt x="587" y="329"/>
                  <a:pt x="589" y="328"/>
                  <a:pt x="589" y="326"/>
                </a:cubicBezTo>
                <a:cubicBezTo>
                  <a:pt x="589" y="322"/>
                  <a:pt x="590" y="318"/>
                  <a:pt x="590" y="314"/>
                </a:cubicBezTo>
                <a:cubicBezTo>
                  <a:pt x="591" y="312"/>
                  <a:pt x="589" y="310"/>
                  <a:pt x="587" y="309"/>
                </a:cubicBezTo>
                <a:cubicBezTo>
                  <a:pt x="585" y="309"/>
                  <a:pt x="583" y="311"/>
                  <a:pt x="582" y="313"/>
                </a:cubicBezTo>
                <a:close/>
                <a:moveTo>
                  <a:pt x="587" y="289"/>
                </a:moveTo>
                <a:cubicBezTo>
                  <a:pt x="586" y="293"/>
                  <a:pt x="585" y="297"/>
                  <a:pt x="584" y="301"/>
                </a:cubicBezTo>
                <a:cubicBezTo>
                  <a:pt x="584" y="303"/>
                  <a:pt x="585" y="305"/>
                  <a:pt x="588" y="305"/>
                </a:cubicBezTo>
                <a:cubicBezTo>
                  <a:pt x="590" y="306"/>
                  <a:pt x="592" y="304"/>
                  <a:pt x="592" y="302"/>
                </a:cubicBezTo>
                <a:cubicBezTo>
                  <a:pt x="593" y="298"/>
                  <a:pt x="594" y="295"/>
                  <a:pt x="595" y="291"/>
                </a:cubicBezTo>
                <a:cubicBezTo>
                  <a:pt x="596" y="289"/>
                  <a:pt x="594" y="287"/>
                  <a:pt x="592" y="286"/>
                </a:cubicBezTo>
                <a:cubicBezTo>
                  <a:pt x="590" y="285"/>
                  <a:pt x="588" y="287"/>
                  <a:pt x="587" y="289"/>
                </a:cubicBezTo>
                <a:close/>
                <a:moveTo>
                  <a:pt x="597" y="266"/>
                </a:moveTo>
                <a:cubicBezTo>
                  <a:pt x="595" y="268"/>
                  <a:pt x="594" y="271"/>
                  <a:pt x="593" y="273"/>
                </a:cubicBezTo>
                <a:cubicBezTo>
                  <a:pt x="592" y="275"/>
                  <a:pt x="592" y="276"/>
                  <a:pt x="591" y="277"/>
                </a:cubicBezTo>
                <a:cubicBezTo>
                  <a:pt x="591" y="279"/>
                  <a:pt x="592" y="281"/>
                  <a:pt x="594" y="282"/>
                </a:cubicBezTo>
                <a:cubicBezTo>
                  <a:pt x="596" y="283"/>
                  <a:pt x="598" y="282"/>
                  <a:pt x="599" y="280"/>
                </a:cubicBezTo>
                <a:cubicBezTo>
                  <a:pt x="599" y="279"/>
                  <a:pt x="600" y="278"/>
                  <a:pt x="600" y="277"/>
                </a:cubicBezTo>
                <a:cubicBezTo>
                  <a:pt x="601" y="274"/>
                  <a:pt x="603" y="272"/>
                  <a:pt x="604" y="269"/>
                </a:cubicBezTo>
                <a:cubicBezTo>
                  <a:pt x="605" y="267"/>
                  <a:pt x="604" y="265"/>
                  <a:pt x="602" y="264"/>
                </a:cubicBezTo>
                <a:cubicBezTo>
                  <a:pt x="600" y="263"/>
                  <a:pt x="598" y="264"/>
                  <a:pt x="597" y="266"/>
                </a:cubicBezTo>
                <a:close/>
                <a:moveTo>
                  <a:pt x="610" y="245"/>
                </a:moveTo>
                <a:cubicBezTo>
                  <a:pt x="607" y="248"/>
                  <a:pt x="605" y="252"/>
                  <a:pt x="603" y="255"/>
                </a:cubicBezTo>
                <a:cubicBezTo>
                  <a:pt x="602" y="257"/>
                  <a:pt x="602" y="259"/>
                  <a:pt x="604" y="261"/>
                </a:cubicBezTo>
                <a:cubicBezTo>
                  <a:pt x="606" y="262"/>
                  <a:pt x="608" y="261"/>
                  <a:pt x="610" y="259"/>
                </a:cubicBezTo>
                <a:cubicBezTo>
                  <a:pt x="612" y="256"/>
                  <a:pt x="614" y="253"/>
                  <a:pt x="616" y="250"/>
                </a:cubicBezTo>
                <a:cubicBezTo>
                  <a:pt x="617" y="248"/>
                  <a:pt x="617" y="245"/>
                  <a:pt x="615" y="244"/>
                </a:cubicBezTo>
                <a:cubicBezTo>
                  <a:pt x="613" y="243"/>
                  <a:pt x="611" y="243"/>
                  <a:pt x="610" y="245"/>
                </a:cubicBezTo>
                <a:close/>
                <a:moveTo>
                  <a:pt x="625" y="226"/>
                </a:moveTo>
                <a:cubicBezTo>
                  <a:pt x="622" y="229"/>
                  <a:pt x="620" y="232"/>
                  <a:pt x="617" y="235"/>
                </a:cubicBezTo>
                <a:cubicBezTo>
                  <a:pt x="616" y="237"/>
                  <a:pt x="616" y="239"/>
                  <a:pt x="618" y="241"/>
                </a:cubicBezTo>
                <a:cubicBezTo>
                  <a:pt x="619" y="242"/>
                  <a:pt x="622" y="242"/>
                  <a:pt x="623" y="240"/>
                </a:cubicBezTo>
                <a:cubicBezTo>
                  <a:pt x="626" y="237"/>
                  <a:pt x="628" y="234"/>
                  <a:pt x="631" y="231"/>
                </a:cubicBezTo>
                <a:cubicBezTo>
                  <a:pt x="632" y="230"/>
                  <a:pt x="632" y="227"/>
                  <a:pt x="631" y="226"/>
                </a:cubicBezTo>
                <a:cubicBezTo>
                  <a:pt x="629" y="224"/>
                  <a:pt x="627" y="224"/>
                  <a:pt x="625" y="226"/>
                </a:cubicBezTo>
                <a:close/>
                <a:moveTo>
                  <a:pt x="643" y="209"/>
                </a:moveTo>
                <a:cubicBezTo>
                  <a:pt x="639" y="212"/>
                  <a:pt x="636" y="214"/>
                  <a:pt x="634" y="217"/>
                </a:cubicBezTo>
                <a:cubicBezTo>
                  <a:pt x="632" y="219"/>
                  <a:pt x="632" y="221"/>
                  <a:pt x="634" y="223"/>
                </a:cubicBezTo>
                <a:cubicBezTo>
                  <a:pt x="635" y="224"/>
                  <a:pt x="638" y="224"/>
                  <a:pt x="639" y="223"/>
                </a:cubicBezTo>
                <a:cubicBezTo>
                  <a:pt x="642" y="220"/>
                  <a:pt x="645" y="217"/>
                  <a:pt x="648" y="215"/>
                </a:cubicBezTo>
                <a:cubicBezTo>
                  <a:pt x="649" y="213"/>
                  <a:pt x="650" y="211"/>
                  <a:pt x="648" y="209"/>
                </a:cubicBezTo>
                <a:cubicBezTo>
                  <a:pt x="647" y="208"/>
                  <a:pt x="644" y="207"/>
                  <a:pt x="643" y="209"/>
                </a:cubicBezTo>
                <a:close/>
                <a:moveTo>
                  <a:pt x="662" y="194"/>
                </a:moveTo>
                <a:cubicBezTo>
                  <a:pt x="658" y="196"/>
                  <a:pt x="655" y="198"/>
                  <a:pt x="652" y="201"/>
                </a:cubicBezTo>
                <a:cubicBezTo>
                  <a:pt x="650" y="202"/>
                  <a:pt x="650" y="205"/>
                  <a:pt x="651" y="207"/>
                </a:cubicBezTo>
                <a:cubicBezTo>
                  <a:pt x="653" y="208"/>
                  <a:pt x="655" y="209"/>
                  <a:pt x="657" y="207"/>
                </a:cubicBezTo>
                <a:cubicBezTo>
                  <a:pt x="660" y="205"/>
                  <a:pt x="663" y="202"/>
                  <a:pt x="666" y="200"/>
                </a:cubicBezTo>
                <a:cubicBezTo>
                  <a:pt x="668" y="199"/>
                  <a:pt x="668" y="196"/>
                  <a:pt x="667" y="194"/>
                </a:cubicBezTo>
                <a:cubicBezTo>
                  <a:pt x="666" y="193"/>
                  <a:pt x="663" y="192"/>
                  <a:pt x="662" y="194"/>
                </a:cubicBezTo>
                <a:close/>
                <a:moveTo>
                  <a:pt x="682" y="180"/>
                </a:moveTo>
                <a:cubicBezTo>
                  <a:pt x="678" y="182"/>
                  <a:pt x="675" y="184"/>
                  <a:pt x="672" y="187"/>
                </a:cubicBezTo>
                <a:cubicBezTo>
                  <a:pt x="670" y="188"/>
                  <a:pt x="669" y="190"/>
                  <a:pt x="670" y="192"/>
                </a:cubicBezTo>
                <a:cubicBezTo>
                  <a:pt x="672" y="194"/>
                  <a:pt x="674" y="195"/>
                  <a:pt x="676" y="193"/>
                </a:cubicBezTo>
                <a:cubicBezTo>
                  <a:pt x="679" y="191"/>
                  <a:pt x="683" y="189"/>
                  <a:pt x="686" y="187"/>
                </a:cubicBezTo>
                <a:cubicBezTo>
                  <a:pt x="688" y="186"/>
                  <a:pt x="689" y="184"/>
                  <a:pt x="687" y="182"/>
                </a:cubicBezTo>
                <a:cubicBezTo>
                  <a:pt x="686" y="180"/>
                  <a:pt x="684" y="179"/>
                  <a:pt x="682" y="180"/>
                </a:cubicBezTo>
                <a:close/>
                <a:moveTo>
                  <a:pt x="704" y="169"/>
                </a:moveTo>
                <a:cubicBezTo>
                  <a:pt x="700" y="171"/>
                  <a:pt x="696" y="173"/>
                  <a:pt x="693" y="174"/>
                </a:cubicBezTo>
                <a:cubicBezTo>
                  <a:pt x="691" y="175"/>
                  <a:pt x="690" y="178"/>
                  <a:pt x="691" y="180"/>
                </a:cubicBezTo>
                <a:cubicBezTo>
                  <a:pt x="692" y="182"/>
                  <a:pt x="694" y="183"/>
                  <a:pt x="696" y="182"/>
                </a:cubicBezTo>
                <a:cubicBezTo>
                  <a:pt x="700" y="180"/>
                  <a:pt x="703" y="178"/>
                  <a:pt x="707" y="177"/>
                </a:cubicBezTo>
                <a:cubicBezTo>
                  <a:pt x="709" y="176"/>
                  <a:pt x="710" y="173"/>
                  <a:pt x="709" y="171"/>
                </a:cubicBezTo>
                <a:cubicBezTo>
                  <a:pt x="708" y="169"/>
                  <a:pt x="706" y="168"/>
                  <a:pt x="704" y="169"/>
                </a:cubicBezTo>
                <a:close/>
                <a:moveTo>
                  <a:pt x="727" y="161"/>
                </a:moveTo>
                <a:cubicBezTo>
                  <a:pt x="723" y="162"/>
                  <a:pt x="719" y="163"/>
                  <a:pt x="715" y="165"/>
                </a:cubicBezTo>
                <a:cubicBezTo>
                  <a:pt x="713" y="165"/>
                  <a:pt x="712" y="168"/>
                  <a:pt x="713" y="170"/>
                </a:cubicBezTo>
                <a:cubicBezTo>
                  <a:pt x="714" y="172"/>
                  <a:pt x="716" y="173"/>
                  <a:pt x="718" y="172"/>
                </a:cubicBezTo>
                <a:cubicBezTo>
                  <a:pt x="722" y="171"/>
                  <a:pt x="725" y="170"/>
                  <a:pt x="729" y="169"/>
                </a:cubicBezTo>
                <a:cubicBezTo>
                  <a:pt x="731" y="168"/>
                  <a:pt x="732" y="166"/>
                  <a:pt x="732" y="164"/>
                </a:cubicBezTo>
                <a:cubicBezTo>
                  <a:pt x="731" y="162"/>
                  <a:pt x="729" y="160"/>
                  <a:pt x="727" y="161"/>
                </a:cubicBezTo>
                <a:close/>
                <a:moveTo>
                  <a:pt x="751" y="156"/>
                </a:moveTo>
                <a:cubicBezTo>
                  <a:pt x="747" y="157"/>
                  <a:pt x="743" y="157"/>
                  <a:pt x="739" y="158"/>
                </a:cubicBezTo>
                <a:cubicBezTo>
                  <a:pt x="737" y="159"/>
                  <a:pt x="735" y="161"/>
                  <a:pt x="736" y="163"/>
                </a:cubicBezTo>
                <a:cubicBezTo>
                  <a:pt x="736" y="165"/>
                  <a:pt x="738" y="166"/>
                  <a:pt x="740" y="166"/>
                </a:cubicBezTo>
                <a:cubicBezTo>
                  <a:pt x="744" y="165"/>
                  <a:pt x="748" y="165"/>
                  <a:pt x="752" y="164"/>
                </a:cubicBezTo>
                <a:cubicBezTo>
                  <a:pt x="754" y="164"/>
                  <a:pt x="756" y="162"/>
                  <a:pt x="756" y="160"/>
                </a:cubicBezTo>
                <a:cubicBezTo>
                  <a:pt x="755" y="158"/>
                  <a:pt x="753" y="156"/>
                  <a:pt x="751" y="156"/>
                </a:cubicBezTo>
                <a:close/>
                <a:moveTo>
                  <a:pt x="776" y="156"/>
                </a:moveTo>
                <a:cubicBezTo>
                  <a:pt x="776" y="156"/>
                  <a:pt x="776" y="156"/>
                  <a:pt x="776" y="156"/>
                </a:cubicBezTo>
                <a:cubicBezTo>
                  <a:pt x="772" y="156"/>
                  <a:pt x="768" y="156"/>
                  <a:pt x="764" y="156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1" y="156"/>
                  <a:pt x="760" y="157"/>
                  <a:pt x="760" y="160"/>
                </a:cubicBezTo>
                <a:cubicBezTo>
                  <a:pt x="760" y="162"/>
                  <a:pt x="761" y="164"/>
                  <a:pt x="764" y="164"/>
                </a:cubicBezTo>
                <a:cubicBezTo>
                  <a:pt x="764" y="164"/>
                  <a:pt x="764" y="164"/>
                  <a:pt x="764" y="164"/>
                </a:cubicBezTo>
                <a:cubicBezTo>
                  <a:pt x="767" y="164"/>
                  <a:pt x="771" y="164"/>
                  <a:pt x="775" y="164"/>
                </a:cubicBezTo>
                <a:cubicBezTo>
                  <a:pt x="775" y="164"/>
                  <a:pt x="775" y="164"/>
                  <a:pt x="775" y="164"/>
                </a:cubicBezTo>
                <a:cubicBezTo>
                  <a:pt x="777" y="164"/>
                  <a:pt x="779" y="163"/>
                  <a:pt x="779" y="161"/>
                </a:cubicBezTo>
                <a:cubicBezTo>
                  <a:pt x="780" y="159"/>
                  <a:pt x="778" y="157"/>
                  <a:pt x="776" y="156"/>
                </a:cubicBezTo>
                <a:close/>
                <a:moveTo>
                  <a:pt x="800" y="163"/>
                </a:moveTo>
                <a:cubicBezTo>
                  <a:pt x="797" y="161"/>
                  <a:pt x="793" y="160"/>
                  <a:pt x="788" y="159"/>
                </a:cubicBezTo>
                <a:cubicBezTo>
                  <a:pt x="786" y="158"/>
                  <a:pt x="784" y="159"/>
                  <a:pt x="783" y="161"/>
                </a:cubicBezTo>
                <a:cubicBezTo>
                  <a:pt x="783" y="164"/>
                  <a:pt x="784" y="166"/>
                  <a:pt x="786" y="166"/>
                </a:cubicBezTo>
                <a:cubicBezTo>
                  <a:pt x="790" y="167"/>
                  <a:pt x="794" y="169"/>
                  <a:pt x="797" y="170"/>
                </a:cubicBezTo>
                <a:cubicBezTo>
                  <a:pt x="799" y="171"/>
                  <a:pt x="801" y="170"/>
                  <a:pt x="802" y="168"/>
                </a:cubicBezTo>
                <a:cubicBezTo>
                  <a:pt x="803" y="166"/>
                  <a:pt x="802" y="164"/>
                  <a:pt x="800" y="163"/>
                </a:cubicBezTo>
                <a:close/>
                <a:moveTo>
                  <a:pt x="820" y="181"/>
                </a:moveTo>
                <a:cubicBezTo>
                  <a:pt x="818" y="177"/>
                  <a:pt x="815" y="173"/>
                  <a:pt x="811" y="170"/>
                </a:cubicBezTo>
                <a:cubicBezTo>
                  <a:pt x="810" y="168"/>
                  <a:pt x="807" y="169"/>
                  <a:pt x="806" y="170"/>
                </a:cubicBezTo>
                <a:cubicBezTo>
                  <a:pt x="804" y="172"/>
                  <a:pt x="804" y="175"/>
                  <a:pt x="806" y="176"/>
                </a:cubicBezTo>
                <a:cubicBezTo>
                  <a:pt x="809" y="179"/>
                  <a:pt x="811" y="181"/>
                  <a:pt x="812" y="184"/>
                </a:cubicBezTo>
                <a:cubicBezTo>
                  <a:pt x="813" y="186"/>
                  <a:pt x="816" y="187"/>
                  <a:pt x="818" y="186"/>
                </a:cubicBezTo>
                <a:cubicBezTo>
                  <a:pt x="820" y="185"/>
                  <a:pt x="821" y="183"/>
                  <a:pt x="820" y="181"/>
                </a:cubicBezTo>
                <a:close/>
                <a:moveTo>
                  <a:pt x="809" y="205"/>
                </a:moveTo>
                <a:cubicBezTo>
                  <a:pt x="814" y="203"/>
                  <a:pt x="818" y="200"/>
                  <a:pt x="820" y="195"/>
                </a:cubicBezTo>
                <a:cubicBezTo>
                  <a:pt x="821" y="193"/>
                  <a:pt x="820" y="191"/>
                  <a:pt x="818" y="190"/>
                </a:cubicBezTo>
                <a:cubicBezTo>
                  <a:pt x="816" y="189"/>
                  <a:pt x="814" y="190"/>
                  <a:pt x="813" y="192"/>
                </a:cubicBezTo>
                <a:cubicBezTo>
                  <a:pt x="812" y="194"/>
                  <a:pt x="810" y="196"/>
                  <a:pt x="806" y="198"/>
                </a:cubicBezTo>
                <a:cubicBezTo>
                  <a:pt x="804" y="199"/>
                  <a:pt x="803" y="201"/>
                  <a:pt x="804" y="203"/>
                </a:cubicBezTo>
                <a:cubicBezTo>
                  <a:pt x="805" y="205"/>
                  <a:pt x="807" y="206"/>
                  <a:pt x="809" y="205"/>
                </a:cubicBezTo>
                <a:close/>
                <a:moveTo>
                  <a:pt x="784" y="207"/>
                </a:moveTo>
                <a:cubicBezTo>
                  <a:pt x="787" y="208"/>
                  <a:pt x="790" y="208"/>
                  <a:pt x="793" y="208"/>
                </a:cubicBezTo>
                <a:cubicBezTo>
                  <a:pt x="794" y="208"/>
                  <a:pt x="795" y="208"/>
                  <a:pt x="796" y="208"/>
                </a:cubicBezTo>
                <a:cubicBezTo>
                  <a:pt x="798" y="208"/>
                  <a:pt x="800" y="206"/>
                  <a:pt x="800" y="204"/>
                </a:cubicBezTo>
                <a:cubicBezTo>
                  <a:pt x="800" y="202"/>
                  <a:pt x="798" y="200"/>
                  <a:pt x="796" y="200"/>
                </a:cubicBezTo>
                <a:cubicBezTo>
                  <a:pt x="795" y="200"/>
                  <a:pt x="794" y="200"/>
                  <a:pt x="793" y="200"/>
                </a:cubicBezTo>
                <a:cubicBezTo>
                  <a:pt x="791" y="200"/>
                  <a:pt x="788" y="200"/>
                  <a:pt x="785" y="199"/>
                </a:cubicBezTo>
                <a:cubicBezTo>
                  <a:pt x="782" y="199"/>
                  <a:pt x="780" y="201"/>
                  <a:pt x="780" y="203"/>
                </a:cubicBezTo>
                <a:cubicBezTo>
                  <a:pt x="780" y="205"/>
                  <a:pt x="781" y="207"/>
                  <a:pt x="784" y="207"/>
                </a:cubicBezTo>
                <a:close/>
                <a:moveTo>
                  <a:pt x="759" y="200"/>
                </a:moveTo>
                <a:cubicBezTo>
                  <a:pt x="763" y="202"/>
                  <a:pt x="767" y="204"/>
                  <a:pt x="771" y="205"/>
                </a:cubicBezTo>
                <a:cubicBezTo>
                  <a:pt x="773" y="206"/>
                  <a:pt x="776" y="204"/>
                  <a:pt x="776" y="202"/>
                </a:cubicBezTo>
                <a:cubicBezTo>
                  <a:pt x="777" y="200"/>
                  <a:pt x="775" y="198"/>
                  <a:pt x="773" y="197"/>
                </a:cubicBezTo>
                <a:cubicBezTo>
                  <a:pt x="770" y="196"/>
                  <a:pt x="766" y="195"/>
                  <a:pt x="763" y="193"/>
                </a:cubicBezTo>
                <a:cubicBezTo>
                  <a:pt x="761" y="192"/>
                  <a:pt x="758" y="193"/>
                  <a:pt x="757" y="195"/>
                </a:cubicBezTo>
                <a:cubicBezTo>
                  <a:pt x="757" y="197"/>
                  <a:pt x="757" y="199"/>
                  <a:pt x="759" y="200"/>
                </a:cubicBezTo>
                <a:close/>
                <a:moveTo>
                  <a:pt x="739" y="186"/>
                </a:moveTo>
                <a:cubicBezTo>
                  <a:pt x="742" y="189"/>
                  <a:pt x="745" y="192"/>
                  <a:pt x="748" y="194"/>
                </a:cubicBezTo>
                <a:cubicBezTo>
                  <a:pt x="750" y="195"/>
                  <a:pt x="753" y="195"/>
                  <a:pt x="754" y="193"/>
                </a:cubicBezTo>
                <a:cubicBezTo>
                  <a:pt x="755" y="191"/>
                  <a:pt x="755" y="189"/>
                  <a:pt x="753" y="188"/>
                </a:cubicBezTo>
                <a:cubicBezTo>
                  <a:pt x="750" y="185"/>
                  <a:pt x="747" y="183"/>
                  <a:pt x="744" y="180"/>
                </a:cubicBezTo>
                <a:cubicBezTo>
                  <a:pt x="742" y="179"/>
                  <a:pt x="740" y="179"/>
                  <a:pt x="738" y="181"/>
                </a:cubicBezTo>
                <a:cubicBezTo>
                  <a:pt x="737" y="182"/>
                  <a:pt x="737" y="185"/>
                  <a:pt x="739" y="186"/>
                </a:cubicBezTo>
                <a:close/>
                <a:moveTo>
                  <a:pt x="722" y="167"/>
                </a:moveTo>
                <a:cubicBezTo>
                  <a:pt x="725" y="171"/>
                  <a:pt x="727" y="174"/>
                  <a:pt x="730" y="177"/>
                </a:cubicBezTo>
                <a:cubicBezTo>
                  <a:pt x="731" y="179"/>
                  <a:pt x="734" y="179"/>
                  <a:pt x="736" y="178"/>
                </a:cubicBezTo>
                <a:cubicBezTo>
                  <a:pt x="737" y="176"/>
                  <a:pt x="737" y="174"/>
                  <a:pt x="736" y="172"/>
                </a:cubicBezTo>
                <a:cubicBezTo>
                  <a:pt x="733" y="169"/>
                  <a:pt x="731" y="166"/>
                  <a:pt x="729" y="163"/>
                </a:cubicBezTo>
                <a:cubicBezTo>
                  <a:pt x="728" y="161"/>
                  <a:pt x="725" y="161"/>
                  <a:pt x="724" y="162"/>
                </a:cubicBezTo>
                <a:cubicBezTo>
                  <a:pt x="722" y="163"/>
                  <a:pt x="721" y="166"/>
                  <a:pt x="722" y="167"/>
                </a:cubicBezTo>
                <a:close/>
                <a:moveTo>
                  <a:pt x="712" y="145"/>
                </a:moveTo>
                <a:cubicBezTo>
                  <a:pt x="713" y="149"/>
                  <a:pt x="714" y="153"/>
                  <a:pt x="716" y="156"/>
                </a:cubicBezTo>
                <a:cubicBezTo>
                  <a:pt x="717" y="158"/>
                  <a:pt x="720" y="159"/>
                  <a:pt x="722" y="158"/>
                </a:cubicBezTo>
                <a:cubicBezTo>
                  <a:pt x="724" y="157"/>
                  <a:pt x="724" y="155"/>
                  <a:pt x="724" y="153"/>
                </a:cubicBezTo>
                <a:cubicBezTo>
                  <a:pt x="722" y="150"/>
                  <a:pt x="721" y="146"/>
                  <a:pt x="720" y="142"/>
                </a:cubicBezTo>
                <a:cubicBezTo>
                  <a:pt x="719" y="140"/>
                  <a:pt x="717" y="139"/>
                  <a:pt x="715" y="140"/>
                </a:cubicBezTo>
                <a:cubicBezTo>
                  <a:pt x="713" y="140"/>
                  <a:pt x="711" y="142"/>
                  <a:pt x="712" y="145"/>
                </a:cubicBezTo>
                <a:close/>
                <a:moveTo>
                  <a:pt x="710" y="119"/>
                </a:moveTo>
                <a:cubicBezTo>
                  <a:pt x="710" y="122"/>
                  <a:pt x="710" y="125"/>
                  <a:pt x="710" y="128"/>
                </a:cubicBezTo>
                <a:cubicBezTo>
                  <a:pt x="710" y="129"/>
                  <a:pt x="710" y="130"/>
                  <a:pt x="710" y="132"/>
                </a:cubicBezTo>
                <a:cubicBezTo>
                  <a:pt x="710" y="134"/>
                  <a:pt x="712" y="136"/>
                  <a:pt x="714" y="136"/>
                </a:cubicBezTo>
                <a:cubicBezTo>
                  <a:pt x="716" y="136"/>
                  <a:pt x="718" y="134"/>
                  <a:pt x="718" y="131"/>
                </a:cubicBezTo>
                <a:cubicBezTo>
                  <a:pt x="718" y="130"/>
                  <a:pt x="718" y="129"/>
                  <a:pt x="718" y="128"/>
                </a:cubicBezTo>
                <a:cubicBezTo>
                  <a:pt x="718" y="125"/>
                  <a:pt x="718" y="123"/>
                  <a:pt x="718" y="120"/>
                </a:cubicBezTo>
                <a:cubicBezTo>
                  <a:pt x="718" y="118"/>
                  <a:pt x="717" y="116"/>
                  <a:pt x="715" y="116"/>
                </a:cubicBezTo>
                <a:cubicBezTo>
                  <a:pt x="712" y="115"/>
                  <a:pt x="710" y="117"/>
                  <a:pt x="710" y="119"/>
                </a:cubicBezTo>
                <a:close/>
                <a:moveTo>
                  <a:pt x="717" y="95"/>
                </a:moveTo>
                <a:cubicBezTo>
                  <a:pt x="715" y="99"/>
                  <a:pt x="714" y="103"/>
                  <a:pt x="713" y="107"/>
                </a:cubicBezTo>
                <a:cubicBezTo>
                  <a:pt x="712" y="109"/>
                  <a:pt x="713" y="111"/>
                  <a:pt x="715" y="112"/>
                </a:cubicBezTo>
                <a:cubicBezTo>
                  <a:pt x="717" y="112"/>
                  <a:pt x="720" y="111"/>
                  <a:pt x="720" y="109"/>
                </a:cubicBezTo>
                <a:cubicBezTo>
                  <a:pt x="721" y="105"/>
                  <a:pt x="723" y="102"/>
                  <a:pt x="724" y="98"/>
                </a:cubicBezTo>
                <a:cubicBezTo>
                  <a:pt x="725" y="96"/>
                  <a:pt x="724" y="94"/>
                  <a:pt x="722" y="93"/>
                </a:cubicBezTo>
                <a:cubicBezTo>
                  <a:pt x="720" y="92"/>
                  <a:pt x="718" y="93"/>
                  <a:pt x="717" y="95"/>
                </a:cubicBezTo>
                <a:close/>
                <a:moveTo>
                  <a:pt x="730" y="74"/>
                </a:moveTo>
                <a:cubicBezTo>
                  <a:pt x="727" y="77"/>
                  <a:pt x="725" y="80"/>
                  <a:pt x="723" y="84"/>
                </a:cubicBezTo>
                <a:cubicBezTo>
                  <a:pt x="721" y="86"/>
                  <a:pt x="722" y="88"/>
                  <a:pt x="724" y="89"/>
                </a:cubicBezTo>
                <a:cubicBezTo>
                  <a:pt x="726" y="91"/>
                  <a:pt x="728" y="90"/>
                  <a:pt x="729" y="88"/>
                </a:cubicBezTo>
                <a:cubicBezTo>
                  <a:pt x="731" y="85"/>
                  <a:pt x="734" y="82"/>
                  <a:pt x="736" y="79"/>
                </a:cubicBezTo>
                <a:cubicBezTo>
                  <a:pt x="737" y="77"/>
                  <a:pt x="737" y="74"/>
                  <a:pt x="735" y="73"/>
                </a:cubicBezTo>
                <a:cubicBezTo>
                  <a:pt x="733" y="72"/>
                  <a:pt x="731" y="72"/>
                  <a:pt x="730" y="74"/>
                </a:cubicBezTo>
                <a:close/>
                <a:moveTo>
                  <a:pt x="746" y="56"/>
                </a:moveTo>
                <a:cubicBezTo>
                  <a:pt x="743" y="58"/>
                  <a:pt x="740" y="61"/>
                  <a:pt x="737" y="64"/>
                </a:cubicBezTo>
                <a:cubicBezTo>
                  <a:pt x="736" y="66"/>
                  <a:pt x="736" y="68"/>
                  <a:pt x="738" y="70"/>
                </a:cubicBezTo>
                <a:cubicBezTo>
                  <a:pt x="739" y="71"/>
                  <a:pt x="742" y="71"/>
                  <a:pt x="743" y="70"/>
                </a:cubicBezTo>
                <a:cubicBezTo>
                  <a:pt x="746" y="67"/>
                  <a:pt x="749" y="64"/>
                  <a:pt x="752" y="61"/>
                </a:cubicBezTo>
                <a:cubicBezTo>
                  <a:pt x="753" y="60"/>
                  <a:pt x="753" y="57"/>
                  <a:pt x="752" y="56"/>
                </a:cubicBezTo>
                <a:cubicBezTo>
                  <a:pt x="750" y="54"/>
                  <a:pt x="748" y="54"/>
                  <a:pt x="746" y="56"/>
                </a:cubicBezTo>
                <a:close/>
                <a:moveTo>
                  <a:pt x="765" y="40"/>
                </a:moveTo>
                <a:cubicBezTo>
                  <a:pt x="762" y="43"/>
                  <a:pt x="759" y="45"/>
                  <a:pt x="756" y="48"/>
                </a:cubicBezTo>
                <a:cubicBezTo>
                  <a:pt x="754" y="49"/>
                  <a:pt x="754" y="51"/>
                  <a:pt x="755" y="53"/>
                </a:cubicBezTo>
                <a:cubicBezTo>
                  <a:pt x="756" y="55"/>
                  <a:pt x="759" y="55"/>
                  <a:pt x="761" y="54"/>
                </a:cubicBezTo>
                <a:cubicBezTo>
                  <a:pt x="764" y="51"/>
                  <a:pt x="767" y="49"/>
                  <a:pt x="770" y="47"/>
                </a:cubicBezTo>
                <a:cubicBezTo>
                  <a:pt x="772" y="45"/>
                  <a:pt x="772" y="43"/>
                  <a:pt x="771" y="41"/>
                </a:cubicBezTo>
                <a:cubicBezTo>
                  <a:pt x="770" y="39"/>
                  <a:pt x="767" y="39"/>
                  <a:pt x="765" y="40"/>
                </a:cubicBezTo>
                <a:close/>
                <a:moveTo>
                  <a:pt x="786" y="27"/>
                </a:moveTo>
                <a:cubicBezTo>
                  <a:pt x="783" y="29"/>
                  <a:pt x="779" y="31"/>
                  <a:pt x="776" y="33"/>
                </a:cubicBezTo>
                <a:cubicBezTo>
                  <a:pt x="774" y="35"/>
                  <a:pt x="773" y="37"/>
                  <a:pt x="774" y="39"/>
                </a:cubicBezTo>
                <a:cubicBezTo>
                  <a:pt x="775" y="41"/>
                  <a:pt x="778" y="41"/>
                  <a:pt x="780" y="40"/>
                </a:cubicBezTo>
                <a:cubicBezTo>
                  <a:pt x="783" y="38"/>
                  <a:pt x="786" y="36"/>
                  <a:pt x="790" y="34"/>
                </a:cubicBezTo>
                <a:cubicBezTo>
                  <a:pt x="792" y="33"/>
                  <a:pt x="793" y="31"/>
                  <a:pt x="792" y="29"/>
                </a:cubicBezTo>
                <a:cubicBezTo>
                  <a:pt x="790" y="27"/>
                  <a:pt x="788" y="26"/>
                  <a:pt x="786" y="27"/>
                </a:cubicBezTo>
                <a:close/>
                <a:moveTo>
                  <a:pt x="808" y="17"/>
                </a:moveTo>
                <a:cubicBezTo>
                  <a:pt x="804" y="18"/>
                  <a:pt x="801" y="20"/>
                  <a:pt x="797" y="22"/>
                </a:cubicBezTo>
                <a:cubicBezTo>
                  <a:pt x="795" y="23"/>
                  <a:pt x="794" y="25"/>
                  <a:pt x="795" y="27"/>
                </a:cubicBezTo>
                <a:cubicBezTo>
                  <a:pt x="796" y="29"/>
                  <a:pt x="798" y="30"/>
                  <a:pt x="800" y="29"/>
                </a:cubicBezTo>
                <a:cubicBezTo>
                  <a:pt x="804" y="27"/>
                  <a:pt x="808" y="25"/>
                  <a:pt x="811" y="24"/>
                </a:cubicBezTo>
                <a:cubicBezTo>
                  <a:pt x="813" y="23"/>
                  <a:pt x="814" y="21"/>
                  <a:pt x="813" y="19"/>
                </a:cubicBezTo>
                <a:cubicBezTo>
                  <a:pt x="812" y="17"/>
                  <a:pt x="810" y="16"/>
                  <a:pt x="808" y="17"/>
                </a:cubicBezTo>
                <a:close/>
                <a:moveTo>
                  <a:pt x="831" y="8"/>
                </a:moveTo>
                <a:cubicBezTo>
                  <a:pt x="827" y="9"/>
                  <a:pt x="823" y="11"/>
                  <a:pt x="819" y="12"/>
                </a:cubicBezTo>
                <a:cubicBezTo>
                  <a:pt x="817" y="13"/>
                  <a:pt x="816" y="15"/>
                  <a:pt x="817" y="17"/>
                </a:cubicBezTo>
                <a:cubicBezTo>
                  <a:pt x="818" y="19"/>
                  <a:pt x="820" y="20"/>
                  <a:pt x="822" y="20"/>
                </a:cubicBezTo>
                <a:cubicBezTo>
                  <a:pt x="826" y="18"/>
                  <a:pt x="830" y="17"/>
                  <a:pt x="833" y="16"/>
                </a:cubicBezTo>
                <a:cubicBezTo>
                  <a:pt x="835" y="15"/>
                  <a:pt x="837" y="13"/>
                  <a:pt x="836" y="11"/>
                </a:cubicBezTo>
                <a:cubicBezTo>
                  <a:pt x="835" y="9"/>
                  <a:pt x="833" y="8"/>
                  <a:pt x="831" y="8"/>
                </a:cubicBezTo>
                <a:close/>
                <a:moveTo>
                  <a:pt x="855" y="2"/>
                </a:moveTo>
                <a:cubicBezTo>
                  <a:pt x="851" y="3"/>
                  <a:pt x="847" y="4"/>
                  <a:pt x="843" y="5"/>
                </a:cubicBezTo>
                <a:cubicBezTo>
                  <a:pt x="841" y="5"/>
                  <a:pt x="839" y="8"/>
                  <a:pt x="840" y="10"/>
                </a:cubicBezTo>
                <a:cubicBezTo>
                  <a:pt x="840" y="12"/>
                  <a:pt x="843" y="13"/>
                  <a:pt x="845" y="13"/>
                </a:cubicBezTo>
                <a:cubicBezTo>
                  <a:pt x="849" y="12"/>
                  <a:pt x="852" y="11"/>
                  <a:pt x="856" y="10"/>
                </a:cubicBezTo>
                <a:cubicBezTo>
                  <a:pt x="858" y="10"/>
                  <a:pt x="860" y="8"/>
                  <a:pt x="859" y="6"/>
                </a:cubicBezTo>
                <a:cubicBezTo>
                  <a:pt x="859" y="3"/>
                  <a:pt x="857" y="2"/>
                  <a:pt x="855" y="2"/>
                </a:cubicBezTo>
                <a:close/>
                <a:moveTo>
                  <a:pt x="879" y="0"/>
                </a:moveTo>
                <a:cubicBezTo>
                  <a:pt x="879" y="0"/>
                  <a:pt x="879" y="0"/>
                  <a:pt x="878" y="0"/>
                </a:cubicBezTo>
                <a:cubicBezTo>
                  <a:pt x="875" y="0"/>
                  <a:pt x="871" y="0"/>
                  <a:pt x="867" y="1"/>
                </a:cubicBezTo>
                <a:cubicBezTo>
                  <a:pt x="865" y="1"/>
                  <a:pt x="863" y="3"/>
                  <a:pt x="863" y="5"/>
                </a:cubicBezTo>
                <a:cubicBezTo>
                  <a:pt x="864" y="7"/>
                  <a:pt x="866" y="9"/>
                  <a:pt x="868" y="9"/>
                </a:cubicBezTo>
                <a:cubicBezTo>
                  <a:pt x="871" y="8"/>
                  <a:pt x="875" y="8"/>
                  <a:pt x="878" y="8"/>
                </a:cubicBezTo>
                <a:cubicBezTo>
                  <a:pt x="879" y="8"/>
                  <a:pt x="879" y="8"/>
                  <a:pt x="879" y="8"/>
                </a:cubicBezTo>
                <a:cubicBezTo>
                  <a:pt x="882" y="8"/>
                  <a:pt x="883" y="6"/>
                  <a:pt x="883" y="4"/>
                </a:cubicBezTo>
                <a:cubicBezTo>
                  <a:pt x="883" y="2"/>
                  <a:pt x="882" y="0"/>
                  <a:pt x="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6" name="同侧圆角矩形 55"/>
          <p:cNvSpPr/>
          <p:nvPr/>
        </p:nvSpPr>
        <p:spPr>
          <a:xfrm rot="16200000">
            <a:off x="4752181" y="5558632"/>
            <a:ext cx="449263" cy="5397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7" name="同侧圆角矩形 56"/>
          <p:cNvSpPr/>
          <p:nvPr/>
        </p:nvSpPr>
        <p:spPr>
          <a:xfrm rot="16200000">
            <a:off x="6141244" y="4709319"/>
            <a:ext cx="449263" cy="223837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8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9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86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1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2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3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4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5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6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7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8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9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0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1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2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3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4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5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6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7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8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9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0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1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2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3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4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5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6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7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8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9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0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1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2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3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4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5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6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7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8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9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0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1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2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3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4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5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0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6" y="4452937"/>
            <a:ext cx="10512425" cy="1080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5DD8E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8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8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2A9702-6F20-4072-A313-F2D147DD7F60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6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3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6D9F3A33-53D4-4F5A-9624-30DF01A62F32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4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5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6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TW" altLang="en-US" noProof="1"/>
          </a:p>
        </p:txBody>
      </p:sp>
      <p:sp>
        <p:nvSpPr>
          <p:cNvPr id="24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839788" y="64214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C5CDA2-3549-4094-9F3E-BC2977D91A3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41"/>
          <p:cNvSpPr>
            <a:spLocks noChangeArrowheads="1"/>
          </p:cNvSpPr>
          <p:nvPr userDrawn="1"/>
        </p:nvSpPr>
        <p:spPr bwMode="auto">
          <a:xfrm>
            <a:off x="3554413" y="876300"/>
            <a:ext cx="5094287" cy="297497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7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8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5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434164"/>
            <a:ext cx="10515600" cy="1080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4AD1EA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43" name="文本占位符 242"/>
          <p:cNvSpPr>
            <a:spLocks noGrp="1"/>
          </p:cNvSpPr>
          <p:nvPr>
            <p:ph type="body" sz="quarter" idx="10"/>
          </p:nvPr>
        </p:nvSpPr>
        <p:spPr>
          <a:xfrm>
            <a:off x="4589365" y="1359156"/>
            <a:ext cx="3007687" cy="2133329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800" b="1">
                <a:solidFill>
                  <a:srgbClr val="4AD1E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93639-A30F-4DBF-A5C5-BBC8709E314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908B0-8B93-4B71-A2D9-60262C04C114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4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2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6" name="矩形 235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21E85213-ACE9-43D8-BF01-1F7366683370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7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4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062069-A2AD-4B36-B2CB-2FBF5B30BA9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7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F3569BC8-ABDA-430F-8C4A-1E3FCF94FF3C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grpSp>
        <p:nvGrpSpPr>
          <p:cNvPr id="1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1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4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1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80C3-8CF4-4781-8A32-252425A612CE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>
            <a:hlinkClick r:id="rId4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1C895-7FA2-414E-AC56-28B4B6B25201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9500"/>
            <a:ext cx="12192000" cy="577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00225" y="176213"/>
            <a:ext cx="95551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4AD1EA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2875B9-0ED1-4B27-AB9A-C927891F6551}" type="slidenum">
              <a:rPr lang="zh-TW" altLang="en-US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slide" Target="slide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39788" y="4452938"/>
            <a:ext cx="10512425" cy="1079500"/>
          </a:xfrm>
          <a:ln>
            <a:miter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Remote control course</a:t>
            </a:r>
            <a:r>
              <a:rPr lang="en-US" altLang="zh-CN" sz="3600" b="1" dirty="0" smtClean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1-Basic IR control</a:t>
            </a:r>
            <a:endParaRPr lang="en-US" altLang="zh-CN" sz="3600" b="1" dirty="0" smtClean="0">
              <a:solidFill>
                <a:srgbClr val="61DAF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87975" y="5569506"/>
            <a:ext cx="1249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Yahboom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十字星 1"/>
          <p:cNvSpPr/>
          <p:nvPr/>
        </p:nvSpPr>
        <p:spPr>
          <a:xfrm>
            <a:off x="4893276" y="5684837"/>
            <a:ext cx="304800" cy="307777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89" y="63354"/>
            <a:ext cx="2234629" cy="3402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4766" y="6145013"/>
            <a:ext cx="5310505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b="0" cap="none" spc="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5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455" y="1140460"/>
            <a:ext cx="11553825" cy="3371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After the program is uploaded, 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open the power of the car, </a:t>
            </a:r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infrared remote control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ler</a:t>
            </a:r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corresponds to the following functions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     </a:t>
            </a:r>
            <a:endParaRPr lang="zh-CN" altLang="en-US" sz="16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7606" y="214758"/>
            <a:ext cx="670115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phenomena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656080"/>
            <a:ext cx="9906635" cy="3545205"/>
          </a:xfrm>
          <a:prstGeom prst="rect">
            <a:avLst/>
          </a:prstGeom>
        </p:spPr>
      </p:pic>
    </p:spTree>
  </p:cSld>
  <p:clrMapOvr>
    <a:masterClrMapping/>
  </p:clrMapOvr>
  <p:transition spd="slow">
    <p:wheel spokes="4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8" y="170447"/>
            <a:ext cx="2234629" cy="34029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95775" y="2417763"/>
            <a:ext cx="3600450" cy="6286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237"/>
          <p:cNvSpPr txBox="1">
            <a:spLocks noChangeArrowheads="1"/>
          </p:cNvSpPr>
          <p:nvPr/>
        </p:nvSpPr>
        <p:spPr bwMode="auto">
          <a:xfrm>
            <a:off x="4282282" y="3346450"/>
            <a:ext cx="3708400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en-US" altLang="zh-CN" sz="660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endParaRPr lang="zh-CN" altLang="en-US" sz="66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237"/>
          <p:cNvSpPr txBox="1">
            <a:spLocks noChangeArrowheads="1"/>
          </p:cNvSpPr>
          <p:nvPr/>
        </p:nvSpPr>
        <p:spPr bwMode="auto">
          <a:xfrm>
            <a:off x="1486358" y="818875"/>
            <a:ext cx="930084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40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lu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" name="圆角矩形 21"/>
          <p:cNvSpPr>
            <a:spLocks noChangeAspect="1"/>
          </p:cNvSpPr>
          <p:nvPr/>
        </p:nvSpPr>
        <p:spPr>
          <a:xfrm>
            <a:off x="1545432" y="2243931"/>
            <a:ext cx="1325562" cy="1325563"/>
          </a:xfrm>
          <a:prstGeom prst="roundRect">
            <a:avLst>
              <a:gd name="adj" fmla="val 567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" name="圆角矩形 22"/>
          <p:cNvSpPr>
            <a:spLocks noChangeAspect="1"/>
          </p:cNvSpPr>
          <p:nvPr/>
        </p:nvSpPr>
        <p:spPr>
          <a:xfrm>
            <a:off x="3467100" y="2199640"/>
            <a:ext cx="1325563" cy="1325563"/>
          </a:xfrm>
          <a:prstGeom prst="roundRect">
            <a:avLst>
              <a:gd name="adj" fmla="val 47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2" name="圆角矩形 1"/>
          <p:cNvSpPr>
            <a:spLocks noChangeAspect="1"/>
          </p:cNvSpPr>
          <p:nvPr/>
        </p:nvSpPr>
        <p:spPr>
          <a:xfrm>
            <a:off x="7399338" y="2235200"/>
            <a:ext cx="1325562" cy="1325563"/>
          </a:xfrm>
          <a:prstGeom prst="roundRect">
            <a:avLst>
              <a:gd name="adj" fmla="val 61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4965" y="2998168"/>
            <a:ext cx="1246495" cy="5847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Learning 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goals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77388" y="3205163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spc="120" dirty="0" err="1">
                <a:solidFill>
                  <a:schemeClr val="bg1"/>
                </a:solidFill>
                <a:latin typeface="+mn-lt"/>
                <a:ea typeface="+mn-ea"/>
              </a:rPr>
              <a:t>Tencent</a:t>
            </a:r>
            <a:endParaRPr lang="zh-CN" altLang="en-US" sz="1400" spc="12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圆角矩形 6"/>
          <p:cNvSpPr>
            <a:spLocks noChangeAspect="1"/>
          </p:cNvSpPr>
          <p:nvPr/>
        </p:nvSpPr>
        <p:spPr>
          <a:xfrm>
            <a:off x="5434013" y="2235200"/>
            <a:ext cx="1323975" cy="1325563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KSO_Shape"/>
          <p:cNvSpPr>
            <a:spLocks noChangeAspect="1"/>
          </p:cNvSpPr>
          <p:nvPr/>
        </p:nvSpPr>
        <p:spPr>
          <a:xfrm>
            <a:off x="9713913" y="2540000"/>
            <a:ext cx="630237" cy="573088"/>
          </a:xfrm>
          <a:custGeom>
            <a:avLst/>
            <a:gdLst/>
            <a:ahLst/>
            <a:cxnLst/>
            <a:rect l="l" t="t" r="r" b="b"/>
            <a:pathLst>
              <a:path w="2284089" h="2079602">
                <a:moveTo>
                  <a:pt x="86815" y="1071782"/>
                </a:moveTo>
                <a:lnTo>
                  <a:pt x="88113" y="1072322"/>
                </a:lnTo>
                <a:lnTo>
                  <a:pt x="87547" y="1073116"/>
                </a:lnTo>
                <a:close/>
                <a:moveTo>
                  <a:pt x="1788507" y="635242"/>
                </a:moveTo>
                <a:lnTo>
                  <a:pt x="1788786" y="635715"/>
                </a:lnTo>
                <a:lnTo>
                  <a:pt x="1787932" y="635786"/>
                </a:lnTo>
                <a:close/>
                <a:moveTo>
                  <a:pt x="569538" y="592800"/>
                </a:moveTo>
                <a:cubicBezTo>
                  <a:pt x="668960" y="592800"/>
                  <a:pt x="749558" y="673398"/>
                  <a:pt x="749558" y="772820"/>
                </a:cubicBezTo>
                <a:cubicBezTo>
                  <a:pt x="749558" y="872242"/>
                  <a:pt x="668960" y="952840"/>
                  <a:pt x="569538" y="952840"/>
                </a:cubicBezTo>
                <a:cubicBezTo>
                  <a:pt x="527872" y="952840"/>
                  <a:pt x="489512" y="938685"/>
                  <a:pt x="460796" y="912621"/>
                </a:cubicBezTo>
                <a:cubicBezTo>
                  <a:pt x="160953" y="1199491"/>
                  <a:pt x="32382" y="1622905"/>
                  <a:pt x="123061" y="2029688"/>
                </a:cubicBezTo>
                <a:lnTo>
                  <a:pt x="122792" y="2030674"/>
                </a:lnTo>
                <a:lnTo>
                  <a:pt x="122422" y="2030846"/>
                </a:lnTo>
                <a:cubicBezTo>
                  <a:pt x="128206" y="2047921"/>
                  <a:pt x="121912" y="2063921"/>
                  <a:pt x="108319" y="2072242"/>
                </a:cubicBezTo>
                <a:lnTo>
                  <a:pt x="93617" y="2078368"/>
                </a:lnTo>
                <a:cubicBezTo>
                  <a:pt x="78806" y="2082076"/>
                  <a:pt x="61999" y="2077403"/>
                  <a:pt x="49824" y="2064742"/>
                </a:cubicBezTo>
                <a:lnTo>
                  <a:pt x="48258" y="2065474"/>
                </a:lnTo>
                <a:cubicBezTo>
                  <a:pt x="46175" y="2062722"/>
                  <a:pt x="43765" y="2060412"/>
                  <a:pt x="41206" y="2058388"/>
                </a:cubicBezTo>
                <a:lnTo>
                  <a:pt x="34720" y="2047096"/>
                </a:lnTo>
                <a:lnTo>
                  <a:pt x="29758" y="2036793"/>
                </a:lnTo>
                <a:lnTo>
                  <a:pt x="31015" y="2036666"/>
                </a:lnTo>
                <a:cubicBezTo>
                  <a:pt x="-62810" y="1599721"/>
                  <a:pt x="78484" y="1146303"/>
                  <a:pt x="402804" y="840118"/>
                </a:cubicBezTo>
                <a:cubicBezTo>
                  <a:pt x="394149" y="819400"/>
                  <a:pt x="389518" y="796651"/>
                  <a:pt x="389518" y="772820"/>
                </a:cubicBezTo>
                <a:cubicBezTo>
                  <a:pt x="389518" y="673398"/>
                  <a:pt x="470116" y="592800"/>
                  <a:pt x="569538" y="592800"/>
                </a:cubicBezTo>
                <a:close/>
                <a:moveTo>
                  <a:pt x="568738" y="204473"/>
                </a:moveTo>
                <a:cubicBezTo>
                  <a:pt x="882635" y="204683"/>
                  <a:pt x="1136929" y="459316"/>
                  <a:pt x="1136718" y="773212"/>
                </a:cubicBezTo>
                <a:cubicBezTo>
                  <a:pt x="1136509" y="1087108"/>
                  <a:pt x="881877" y="1341401"/>
                  <a:pt x="567981" y="1341192"/>
                </a:cubicBezTo>
                <a:cubicBezTo>
                  <a:pt x="515830" y="1341157"/>
                  <a:pt x="465323" y="1334100"/>
                  <a:pt x="418388" y="1317655"/>
                </a:cubicBezTo>
                <a:lnTo>
                  <a:pt x="417956" y="1319386"/>
                </a:lnTo>
                <a:cubicBezTo>
                  <a:pt x="417638" y="1319460"/>
                  <a:pt x="417352" y="1319392"/>
                  <a:pt x="417065" y="1319320"/>
                </a:cubicBezTo>
                <a:lnTo>
                  <a:pt x="411259" y="1315754"/>
                </a:lnTo>
                <a:lnTo>
                  <a:pt x="403881" y="1313786"/>
                </a:lnTo>
                <a:lnTo>
                  <a:pt x="397389" y="1307474"/>
                </a:lnTo>
                <a:lnTo>
                  <a:pt x="397466" y="1307280"/>
                </a:lnTo>
                <a:cubicBezTo>
                  <a:pt x="386426" y="1300408"/>
                  <a:pt x="380901" y="1288764"/>
                  <a:pt x="382056" y="1276919"/>
                </a:cubicBezTo>
                <a:lnTo>
                  <a:pt x="385152" y="1264503"/>
                </a:lnTo>
                <a:cubicBezTo>
                  <a:pt x="392324" y="1247126"/>
                  <a:pt x="413982" y="1238019"/>
                  <a:pt x="435969" y="1243501"/>
                </a:cubicBezTo>
                <a:lnTo>
                  <a:pt x="436787" y="1243861"/>
                </a:lnTo>
                <a:lnTo>
                  <a:pt x="436371" y="1245530"/>
                </a:lnTo>
                <a:cubicBezTo>
                  <a:pt x="438704" y="1243635"/>
                  <a:pt x="440910" y="1244132"/>
                  <a:pt x="443287" y="1244881"/>
                </a:cubicBezTo>
                <a:cubicBezTo>
                  <a:pt x="482765" y="1257317"/>
                  <a:pt x="524743" y="1262958"/>
                  <a:pt x="568032" y="1262985"/>
                </a:cubicBezTo>
                <a:cubicBezTo>
                  <a:pt x="838737" y="1263167"/>
                  <a:pt x="1058333" y="1043864"/>
                  <a:pt x="1058513" y="773160"/>
                </a:cubicBezTo>
                <a:cubicBezTo>
                  <a:pt x="1058694" y="502455"/>
                  <a:pt x="839390" y="282860"/>
                  <a:pt x="568686" y="282679"/>
                </a:cubicBezTo>
                <a:cubicBezTo>
                  <a:pt x="297982" y="282499"/>
                  <a:pt x="78387" y="501802"/>
                  <a:pt x="78206" y="772506"/>
                </a:cubicBezTo>
                <a:cubicBezTo>
                  <a:pt x="78151" y="855495"/>
                  <a:pt x="98723" y="933681"/>
                  <a:pt x="137242" y="1001052"/>
                </a:cubicBezTo>
                <a:lnTo>
                  <a:pt x="136711" y="1001518"/>
                </a:lnTo>
                <a:cubicBezTo>
                  <a:pt x="151076" y="1018274"/>
                  <a:pt x="152475" y="1041066"/>
                  <a:pt x="140479" y="1055055"/>
                </a:cubicBezTo>
                <a:lnTo>
                  <a:pt x="130816" y="1063444"/>
                </a:lnTo>
                <a:cubicBezTo>
                  <a:pt x="115403" y="1073277"/>
                  <a:pt x="93261" y="1068839"/>
                  <a:pt x="78796" y="1052472"/>
                </a:cubicBezTo>
                <a:lnTo>
                  <a:pt x="77048" y="1054008"/>
                </a:lnTo>
                <a:cubicBezTo>
                  <a:pt x="27228" y="971942"/>
                  <a:pt x="-68" y="875382"/>
                  <a:pt x="0" y="772454"/>
                </a:cubicBezTo>
                <a:cubicBezTo>
                  <a:pt x="209" y="458557"/>
                  <a:pt x="254842" y="204264"/>
                  <a:pt x="568738" y="204473"/>
                </a:cubicBezTo>
                <a:close/>
                <a:moveTo>
                  <a:pt x="1744110" y="193576"/>
                </a:moveTo>
                <a:cubicBezTo>
                  <a:pt x="1813698" y="193576"/>
                  <a:pt x="1870110" y="249988"/>
                  <a:pt x="1870110" y="319576"/>
                </a:cubicBezTo>
                <a:cubicBezTo>
                  <a:pt x="1870110" y="364088"/>
                  <a:pt x="1847030" y="403208"/>
                  <a:pt x="1810937" y="423685"/>
                </a:cubicBezTo>
                <a:cubicBezTo>
                  <a:pt x="1876006" y="638245"/>
                  <a:pt x="2050455" y="802592"/>
                  <a:pt x="2267371" y="853783"/>
                </a:cubicBezTo>
                <a:lnTo>
                  <a:pt x="2267774" y="854132"/>
                </a:lnTo>
                <a:lnTo>
                  <a:pt x="2267775" y="854344"/>
                </a:lnTo>
                <a:cubicBezTo>
                  <a:pt x="2277024" y="855501"/>
                  <a:pt x="2283147" y="862058"/>
                  <a:pt x="2284089" y="870289"/>
                </a:cubicBezTo>
                <a:lnTo>
                  <a:pt x="2283762" y="878542"/>
                </a:lnTo>
                <a:cubicBezTo>
                  <a:pt x="2282280" y="886298"/>
                  <a:pt x="2276441" y="893093"/>
                  <a:pt x="2267869" y="895919"/>
                </a:cubicBezTo>
                <a:lnTo>
                  <a:pt x="2267872" y="896816"/>
                </a:lnTo>
                <a:cubicBezTo>
                  <a:pt x="2266131" y="897167"/>
                  <a:pt x="2264526" y="897771"/>
                  <a:pt x="2263022" y="898508"/>
                </a:cubicBezTo>
                <a:lnTo>
                  <a:pt x="2256327" y="898986"/>
                </a:lnTo>
                <a:lnTo>
                  <a:pt x="2250426" y="898975"/>
                </a:lnTo>
                <a:lnTo>
                  <a:pt x="2250640" y="898359"/>
                </a:lnTo>
                <a:cubicBezTo>
                  <a:pt x="2021208" y="842323"/>
                  <a:pt x="1836902" y="668133"/>
                  <a:pt x="1766709" y="441014"/>
                </a:cubicBezTo>
                <a:cubicBezTo>
                  <a:pt x="1759690" y="444854"/>
                  <a:pt x="1751984" y="445576"/>
                  <a:pt x="1744110" y="445576"/>
                </a:cubicBezTo>
                <a:cubicBezTo>
                  <a:pt x="1674522" y="445576"/>
                  <a:pt x="1618110" y="389164"/>
                  <a:pt x="1618110" y="319576"/>
                </a:cubicBezTo>
                <a:cubicBezTo>
                  <a:pt x="1618110" y="249988"/>
                  <a:pt x="1674522" y="193576"/>
                  <a:pt x="1744110" y="193576"/>
                </a:cubicBezTo>
                <a:close/>
                <a:moveTo>
                  <a:pt x="1750820" y="59"/>
                </a:moveTo>
                <a:cubicBezTo>
                  <a:pt x="1792352" y="864"/>
                  <a:pt x="1834412" y="9826"/>
                  <a:pt x="1874735" y="27812"/>
                </a:cubicBezTo>
                <a:cubicBezTo>
                  <a:pt x="2036029" y="99753"/>
                  <a:pt x="2108463" y="288828"/>
                  <a:pt x="2036521" y="450121"/>
                </a:cubicBezTo>
                <a:cubicBezTo>
                  <a:pt x="2024569" y="476919"/>
                  <a:pt x="2009383" y="501264"/>
                  <a:pt x="1990190" y="521625"/>
                </a:cubicBezTo>
                <a:lnTo>
                  <a:pt x="1990981" y="522243"/>
                </a:lnTo>
                <a:cubicBezTo>
                  <a:pt x="1990946" y="522424"/>
                  <a:pt x="1990845" y="522555"/>
                  <a:pt x="1990743" y="522686"/>
                </a:cubicBezTo>
                <a:lnTo>
                  <a:pt x="1987581" y="524854"/>
                </a:lnTo>
                <a:lnTo>
                  <a:pt x="1984881" y="528197"/>
                </a:lnTo>
                <a:lnTo>
                  <a:pt x="1980151" y="530089"/>
                </a:lnTo>
                <a:lnTo>
                  <a:pt x="1980069" y="530005"/>
                </a:lnTo>
                <a:cubicBezTo>
                  <a:pt x="1974010" y="534107"/>
                  <a:pt x="1966761" y="534282"/>
                  <a:pt x="1960937" y="530978"/>
                </a:cubicBezTo>
                <a:lnTo>
                  <a:pt x="1955264" y="526545"/>
                </a:lnTo>
                <a:cubicBezTo>
                  <a:pt x="1947973" y="518882"/>
                  <a:pt x="1948249" y="505665"/>
                  <a:pt x="1956098" y="495619"/>
                </a:cubicBezTo>
                <a:lnTo>
                  <a:pt x="1956471" y="495281"/>
                </a:lnTo>
                <a:lnTo>
                  <a:pt x="1957233" y="495877"/>
                </a:lnTo>
                <a:cubicBezTo>
                  <a:pt x="1956793" y="494244"/>
                  <a:pt x="1957553" y="493224"/>
                  <a:pt x="1958482" y="492173"/>
                </a:cubicBezTo>
                <a:cubicBezTo>
                  <a:pt x="1973908" y="474728"/>
                  <a:pt x="1986414" y="454442"/>
                  <a:pt x="1996335" y="432198"/>
                </a:cubicBezTo>
                <a:cubicBezTo>
                  <a:pt x="2058378" y="293098"/>
                  <a:pt x="1995911" y="130039"/>
                  <a:pt x="1856811" y="67997"/>
                </a:cubicBezTo>
                <a:cubicBezTo>
                  <a:pt x="1717711" y="5955"/>
                  <a:pt x="1554653" y="68422"/>
                  <a:pt x="1492610" y="207522"/>
                </a:cubicBezTo>
                <a:cubicBezTo>
                  <a:pt x="1430568" y="346622"/>
                  <a:pt x="1493036" y="509680"/>
                  <a:pt x="1632135" y="571722"/>
                </a:cubicBezTo>
                <a:cubicBezTo>
                  <a:pt x="1674779" y="590742"/>
                  <a:pt x="1719674" y="598061"/>
                  <a:pt x="1763118" y="593680"/>
                </a:cubicBezTo>
                <a:lnTo>
                  <a:pt x="1763235" y="594059"/>
                </a:lnTo>
                <a:cubicBezTo>
                  <a:pt x="1775135" y="590511"/>
                  <a:pt x="1787171" y="595008"/>
                  <a:pt x="1791616" y="604375"/>
                </a:cubicBezTo>
                <a:lnTo>
                  <a:pt x="1793716" y="611261"/>
                </a:lnTo>
                <a:cubicBezTo>
                  <a:pt x="1795243" y="621434"/>
                  <a:pt x="1787895" y="631799"/>
                  <a:pt x="1776172" y="635489"/>
                </a:cubicBezTo>
                <a:lnTo>
                  <a:pt x="1776562" y="636738"/>
                </a:lnTo>
                <a:cubicBezTo>
                  <a:pt x="1722979" y="643565"/>
                  <a:pt x="1667101" y="635498"/>
                  <a:pt x="1614211" y="611908"/>
                </a:cubicBezTo>
                <a:cubicBezTo>
                  <a:pt x="1452917" y="539967"/>
                  <a:pt x="1380483" y="350892"/>
                  <a:pt x="1452425" y="189598"/>
                </a:cubicBezTo>
                <a:cubicBezTo>
                  <a:pt x="1506381" y="68628"/>
                  <a:pt x="1626225" y="-2359"/>
                  <a:pt x="1750820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54778" y="2313127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99068" y="232453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2565" y="229561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3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08684" y="232453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4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46353" y="3063916"/>
            <a:ext cx="1477328" cy="4616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spc="12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程序编程</a:t>
            </a:r>
            <a:endParaRPr lang="zh-CN" altLang="en-US" sz="2400" spc="12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" name="圆角矩形 34"/>
          <p:cNvSpPr>
            <a:spLocks noChangeAspect="1"/>
          </p:cNvSpPr>
          <p:nvPr/>
        </p:nvSpPr>
        <p:spPr>
          <a:xfrm>
            <a:off x="9582290" y="2243931"/>
            <a:ext cx="1323975" cy="1325563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974799" y="232453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5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7" name="文本框 36">
            <a:hlinkClick r:id="rId2" action="ppaction://hlinksldjump"/>
          </p:cNvPr>
          <p:cNvSpPr txBox="1"/>
          <p:nvPr/>
        </p:nvSpPr>
        <p:spPr>
          <a:xfrm>
            <a:off x="3390106" y="3159364"/>
            <a:ext cx="147955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Preparation</a:t>
            </a:r>
            <a:endParaRPr lang="zh-CN" altLang="en-US" sz="16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63955" y="3219735"/>
            <a:ext cx="1321196" cy="30777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About code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文本框 38">
            <a:hlinkClick r:id="rId2" action="ppaction://hlinksldjump"/>
          </p:cNvPr>
          <p:cNvSpPr txBox="1"/>
          <p:nvPr/>
        </p:nvSpPr>
        <p:spPr>
          <a:xfrm>
            <a:off x="7467274" y="3059723"/>
            <a:ext cx="1227259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Download </a:t>
            </a:r>
            <a:endParaRPr lang="en-US" altLang="zh-CN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code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501458" y="3059723"/>
            <a:ext cx="1559721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</a:t>
            </a:r>
            <a:endParaRPr lang="zh-CN" altLang="en-US" sz="14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phenomena</a:t>
            </a:r>
            <a:endParaRPr lang="zh-CN" altLang="en-US" sz="14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6457" y="273348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-1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480" y="1413131"/>
            <a:ext cx="68197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1. T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he position of the </a:t>
            </a:r>
            <a:r>
              <a:rPr lang="en-US" sz="2000" b="1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Infrared receiver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on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car</a:t>
            </a:r>
            <a:endParaRPr sz="2000" b="1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480" y="1964155"/>
            <a:ext cx="698856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en-US" altLang="zh-CN" sz="2000" b="1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2. </a:t>
            </a:r>
            <a:r>
              <a:rPr lang="en-US" altLang="zh-CN" sz="2000" b="1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Learn how to use </a:t>
            </a:r>
            <a:r>
              <a:rPr lang="en-US" altLang="zh-CN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i</a:t>
            </a:r>
            <a:r>
              <a:rPr lang="en-US" altLang="zh-CN" sz="2000" b="1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nfrared remote </a:t>
            </a:r>
            <a:r>
              <a:rPr lang="en-US" altLang="zh-CN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control </a:t>
            </a:r>
            <a:endParaRPr lang="en-US" altLang="zh-CN" sz="2000" b="1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6457" y="273348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-2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771" y="4373379"/>
            <a:ext cx="110253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As shown on the left figure above, the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infrared receiver on the </a:t>
            </a:r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Omibox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programmable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circled by the red wire frame on the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left. 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As shown on the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right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figure above, i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nfrared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remote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controller.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infrared remote controller is used to send a signal to the infrared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receiver,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and the infrared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receiver is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used to receive the signal sent by the infrared remote controller.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1104900"/>
            <a:ext cx="4165600" cy="25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35" y="1266825"/>
            <a:ext cx="4097020" cy="1953895"/>
          </a:xfrm>
          <a:prstGeom prst="rect">
            <a:avLst/>
          </a:prstGeom>
        </p:spPr>
      </p:pic>
    </p:spTree>
  </p:cSld>
  <p:clrMapOvr>
    <a:masterClrMapping/>
  </p:clrMapOvr>
  <p:transition spd="slow">
    <p:wheel spokes="4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645" y="271532"/>
            <a:ext cx="50228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755" y="1143635"/>
            <a:ext cx="1117282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 this lesson, we mainly learn how to </a:t>
            </a:r>
            <a:r>
              <a:rPr lang="en-US"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make</a:t>
            </a:r>
            <a:r>
              <a:rPr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the infrared remote control</a:t>
            </a:r>
            <a:r>
              <a:rPr lang="en-US"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ler</a:t>
            </a:r>
            <a:r>
              <a:rPr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to control the following functions of the O</a:t>
            </a:r>
            <a:r>
              <a:rPr lang="en-US"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mibox</a:t>
            </a:r>
            <a:r>
              <a:rPr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programm</a:t>
            </a:r>
            <a:r>
              <a:rPr lang="en-US"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able</a:t>
            </a:r>
            <a:r>
              <a:rPr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robot </a:t>
            </a:r>
            <a:r>
              <a:rPr lang="en-US" sz="2000" b="0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by programming.</a:t>
            </a:r>
            <a:endParaRPr lang="en-US" sz="2000" b="0" cap="none" spc="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8352" y="272078"/>
            <a:ext cx="401002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Learning goals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911350"/>
            <a:ext cx="7087235" cy="4372610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145" y="1062146"/>
            <a:ext cx="8310880" cy="3683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following is the location of the building blocks required for this programming.</a:t>
            </a:r>
            <a:endParaRPr lang="zh-CN" altLang="en-US" sz="180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1495425"/>
            <a:ext cx="2952750" cy="4895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10" y="1468755"/>
            <a:ext cx="1895475" cy="1743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10" y="3274060"/>
            <a:ext cx="2696210" cy="30397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480" y="1444625"/>
            <a:ext cx="2333625" cy="1790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560" y="3446145"/>
            <a:ext cx="3019425" cy="2695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985" y="1495425"/>
            <a:ext cx="3019425" cy="3133725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565" y="1073785"/>
            <a:ext cx="501015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2400" b="1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About how to create a variable:</a:t>
            </a:r>
            <a:endParaRPr lang="en-US" altLang="zh-CN" sz="2400" b="1" dirty="0">
              <a:ln w="0"/>
              <a:solidFill>
                <a:srgbClr val="00B05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6565" y="1534160"/>
            <a:ext cx="8651240" cy="368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18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Step 1: Click 【</a:t>
            </a:r>
            <a:r>
              <a:rPr lang="en-US" altLang="zh-CN" sz="18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Make</a:t>
            </a:r>
            <a:r>
              <a:rPr lang="zh-CN" altLang="en-US" sz="18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a variable】 in the 【Variable】option as shown below.</a:t>
            </a:r>
            <a:endParaRPr lang="zh-CN" altLang="en-US" sz="1800" dirty="0">
              <a:ln w="0"/>
              <a:solidFill>
                <a:srgbClr val="00B05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05" y="2176145"/>
            <a:ext cx="2952750" cy="3629025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9420" y="1159510"/>
            <a:ext cx="11509375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18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Step 2: After clicking, you will see the interface shown below, enter the </a:t>
            </a:r>
            <a:r>
              <a:rPr lang="en-US" altLang="zh-CN" sz="18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18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ew variable name, and then click 【OK】, the new variable will be created.</a:t>
            </a:r>
            <a:endParaRPr lang="zh-CN" altLang="en-US" sz="1800" dirty="0">
              <a:ln w="0"/>
              <a:solidFill>
                <a:srgbClr val="00B05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775" y="1792605"/>
            <a:ext cx="3648075" cy="3676650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4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3655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5207" y="271908"/>
            <a:ext cx="432054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Combine blocks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0045" y="2383581"/>
            <a:ext cx="8825230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2000" b="1" dirty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Please see the </a:t>
            </a:r>
            <a:r>
              <a:rPr lang="en-US" altLang="zh-CN" sz="2000" b="1" dirty="0" err="1" smtClean="0">
                <a:ln w="0"/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Basic IR control.sb3</a:t>
            </a:r>
            <a:r>
              <a:rPr lang="en-US" altLang="zh-CN" sz="2000" b="1" dirty="0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file for this experimental procedure.</a:t>
            </a:r>
            <a:endParaRPr lang="zh-CN" altLang="en-US" sz="2000" b="1" dirty="0" smtClean="0">
              <a:ln w="0"/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定制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WPS 演示</Application>
  <PresentationFormat>宽屏</PresentationFormat>
  <Paragraphs>112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Segoe UI</vt:lpstr>
      <vt:lpstr>微软雅黑</vt:lpstr>
      <vt:lpstr>Calibri</vt:lpstr>
      <vt:lpstr>隶书</vt:lpstr>
      <vt:lpstr>Arial Unicode MS</vt:lpstr>
      <vt:lpstr>Office 主题</vt:lpstr>
      <vt:lpstr>Remote control course1-Basic IR control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239</cp:revision>
  <dcterms:created xsi:type="dcterms:W3CDTF">2014-05-23T07:15:00Z</dcterms:created>
  <dcterms:modified xsi:type="dcterms:W3CDTF">2019-06-22T11:00:43Z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