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60" r:id="rId3"/>
    <p:sldId id="264" r:id="rId4"/>
    <p:sldId id="268" r:id="rId5"/>
    <p:sldId id="302" r:id="rId7"/>
    <p:sldId id="316" r:id="rId8"/>
    <p:sldId id="303" r:id="rId9"/>
    <p:sldId id="304" r:id="rId10"/>
    <p:sldId id="311" r:id="rId11"/>
    <p:sldId id="305" r:id="rId12"/>
    <p:sldId id="312" r:id="rId13"/>
    <p:sldId id="30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8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21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962821" y="3781846"/>
            <a:ext cx="299466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IR Control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75" y="1024255"/>
            <a:ext cx="7872730" cy="481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51890" y="1439545"/>
            <a:ext cx="82581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we can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control the robot car by infrared remote controller.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51890" y="301498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This experiment needs to be done indoors to reduce the interference of sunlight on the infrared receiver.</a:t>
            </a:r>
            <a:endParaRPr lang="zh-CN" sz="2400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985291"/>
            <a:ext cx="404635" cy="454436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7550" y="2071370"/>
            <a:ext cx="5481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 infrared remote control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2860" y="326009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!!!Note: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This experiment needs to be done indoors to reduce the interference of sunlight on the infrared receiver.</a:t>
            </a:r>
            <a:endParaRPr sz="24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51355" y="1269365"/>
            <a:ext cx="71723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Infrared receiver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34783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left figure, the infrared receiver on the  robot circled by the red wire frame. 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on the right figure, infrared remote controller.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10" y="2444115"/>
            <a:ext cx="3230880" cy="291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2444115"/>
            <a:ext cx="2955290" cy="161607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2004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 </a:t>
            </a:r>
            <a:r>
              <a:rPr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https://github.com/YahboomTechnology/Yahboom_IR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https://github.com/YahboomTechnology/Yahboom_IR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9510"/>
            <a:ext cx="83477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about using infrared remote control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programming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760" y="1787525"/>
            <a:ext cx="84924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functions are controlled by the infrared remote control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285" y="2569845"/>
            <a:ext cx="6804025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671955"/>
            <a:ext cx="4851400" cy="3514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075" y="1626235"/>
            <a:ext cx="4396740" cy="429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376045"/>
            <a:ext cx="4900930" cy="3416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1376045"/>
            <a:ext cx="5038090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470" y="1463675"/>
            <a:ext cx="5347970" cy="4507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1917</Words>
  <Application>WPS 演示</Application>
  <PresentationFormat>宽屏</PresentationFormat>
  <Paragraphs>88</Paragraphs>
  <Slides>12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373</cp:revision>
  <dcterms:created xsi:type="dcterms:W3CDTF">2017-08-18T03:02:00Z</dcterms:created>
  <dcterms:modified xsi:type="dcterms:W3CDTF">2022-01-14T03:44:17Z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