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5" r:id="rId10"/>
    <p:sldId id="30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1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0.xml"/><Relationship Id="rId7" Type="http://schemas.openxmlformats.org/officeDocument/2006/relationships/image" Target="../media/image2.png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tags" Target="../tags/tag15.xml"/><Relationship Id="rId4" Type="http://schemas.openxmlformats.org/officeDocument/2006/relationships/image" Target="../media/image18.png"/><Relationship Id="rId3" Type="http://schemas.openxmlformats.org/officeDocument/2006/relationships/tags" Target="../tags/tag14.xml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tags" Target="../tags/tag17.xml"/><Relationship Id="rId4" Type="http://schemas.openxmlformats.org/officeDocument/2006/relationships/image" Target="../media/image18.png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6"/>
            </p:custDataLst>
          </p:nvPr>
        </p:nvSpPr>
        <p:spPr>
          <a:xfrm>
            <a:off x="3293723" y="3781846"/>
            <a:ext cx="633285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Playing internal music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85"/>
          <p:cNvSpPr/>
          <p:nvPr>
            <p:custDataLst>
              <p:tags r:id="rId7"/>
            </p:custDataLst>
          </p:nvPr>
        </p:nvSpPr>
        <p:spPr>
          <a:xfrm>
            <a:off x="2358390" y="1437005"/>
            <a:ext cx="747522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Singing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25" y="1051841"/>
            <a:ext cx="404635" cy="454436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69784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36420" y="1137920"/>
            <a:ext cx="556196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1.The position of the buzzer on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37945" y="2468245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916686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the picture shown below, the black cylinder circled by the red wire frame is the buzzer on the Tiny-bit.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05" y="1758315"/>
            <a:ext cx="4492625" cy="3893185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69784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931035" y="1555115"/>
            <a:ext cx="84220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1.Learn how to use buzzer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graphically program building blocks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318123"/>
            <a:ext cx="404635" cy="454436"/>
          </a:xfrm>
          <a:prstGeom prst="rect">
            <a:avLst/>
          </a:prstGeom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04695" y="2346325"/>
            <a:ext cx="62249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2.In this lesson, we will play music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《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ODE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290695" y="5894705"/>
            <a:ext cx="14224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845" y="1515110"/>
            <a:ext cx="3275965" cy="2274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9560" y="3984625"/>
            <a:ext cx="5314315" cy="179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775" y="1951990"/>
            <a:ext cx="5019675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81020" y="35623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26755" y="37846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3761218" y="51451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7300" y="1885315"/>
            <a:ext cx="928687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the program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download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ed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we can see that micro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: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bit board will display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music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pattern on the dot matrix.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robot car will play music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《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ODE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》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  <p:tag name="RESOURCELIBID_ANIM" val="430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0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PA" val="v5.1.1"/>
</p:tagLst>
</file>

<file path=ppt/tags/tag8.xml><?xml version="1.0" encoding="utf-8"?>
<p:tagLst xmlns:p="http://schemas.openxmlformats.org/presentationml/2006/main">
  <p:tag name="PA" val="v5.1.1"/>
</p:tagLst>
</file>

<file path=ppt/tags/tag9.xml><?xml version="1.0" encoding="utf-8"?>
<p:tagLst xmlns:p="http://schemas.openxmlformats.org/presentationml/2006/main">
  <p:tag name="PA" val="v5.1.1"/>
  <p:tag name="RESOURCELIBID_ANIM" val="430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1442</Words>
  <Application>WPS 演示</Application>
  <PresentationFormat>宽屏</PresentationFormat>
  <Paragraphs>67</Paragraphs>
  <Slides>9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298</cp:revision>
  <dcterms:created xsi:type="dcterms:W3CDTF">2017-08-18T03:02:00Z</dcterms:created>
  <dcterms:modified xsi:type="dcterms:W3CDTF">2021-12-27T09:36:30Z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