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itchFamily="34" charset="-122"/>
                <a:ea typeface="思源黑体 CN Bold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1.xml"/><Relationship Id="rId12" Type="http://schemas.openxmlformats.org/officeDocument/2006/relationships/themeOverride" Target="../theme/themeOverride1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1.xml"/><Relationship Id="rId7" Type="http://schemas.openxmlformats.org/officeDocument/2006/relationships/image" Target="../media/image2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6.xml"/><Relationship Id="rId4" Type="http://schemas.openxmlformats.org/officeDocument/2006/relationships/image" Target="../media/image19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19.png"/><Relationship Id="rId3" Type="http://schemas.openxmlformats.org/officeDocument/2006/relationships/tags" Target="../tags/tag1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charset="-122"/>
                <a:ea typeface="华文中宋" charset="-122"/>
              </a:rPr>
              <a:t>亚博智能</a:t>
            </a:r>
            <a:endParaRPr lang="zh-CN" altLang="en-US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charset="-122"/>
              <a:ea typeface="华文中宋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2773341" y="3969806"/>
            <a:ext cx="731647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charset="-122"/>
                <a:ea typeface="华文中宋" charset="-122"/>
                <a:cs typeface="华文中宋" charset="-122"/>
              </a:rPr>
              <a:t>Play Merry Christma with lights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2358390" y="1437005"/>
            <a:ext cx="747522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Singing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805805" y="589470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634847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charset="-122"/>
                <a:ea typeface="华文中宋" charset="-122"/>
                <a:cs typeface="Arial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charset="-122"/>
              <a:ea typeface="华文中宋" charset="-122"/>
              <a:cs typeface="Arial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charset="-122"/>
                <a:ea typeface="华文中宋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/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2" cstate="screen"/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charset="-122"/>
                  <a:ea typeface="华文中宋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charset="-122"/>
                <a:ea typeface="华文中宋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3" cstate="screen"/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5" y="1154076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70125" y="1830070"/>
            <a:ext cx="488442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Learn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some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basic music knowledge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5" y="1830351"/>
            <a:ext cx="404635" cy="454436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19325" y="1196975"/>
            <a:ext cx="556196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1.The position of the buzzer on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37945" y="2468245"/>
            <a:ext cx="9718040" cy="31089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Programming method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1 online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http://microbit.org/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to enter the programming interface. Add the Yahboom package</a:t>
            </a:r>
            <a:r>
              <a:rPr lang="en-US"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lang="en-US" b="1" dirty="0">
                <a:solidFill>
                  <a:srgbClr val="FF000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to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Mode 2 offline programming: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 We need to open the offline programming software. After the installation is complete, enter the programming interface, click【New Project】, add Yahboom package: </a:t>
            </a:r>
            <a:r>
              <a:rPr b="1" dirty="0">
                <a:solidFill>
                  <a:srgbClr val="00B050"/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https://github.com/YahboomTechnology/Tiny-bitLib</a:t>
            </a:r>
            <a:r>
              <a:rPr b="1" dirty="0"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you can program.</a:t>
            </a:r>
            <a:endParaRPr b="1" dirty="0"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285740" y="5946140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19" name="PA-矩形 86"/>
          <p:cNvSpPr/>
          <p:nvPr>
            <p:custDataLst>
              <p:tags r:id="rId4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11775" y="604837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69784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charset="-122"/>
                <a:ea typeface="华文中宋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922020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In the picture shown below, the black cylinder circled by the red wire frame is the buzzer on the Tiny-bit.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05" y="1758315"/>
            <a:ext cx="4492625" cy="389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814693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73015" y="597979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charset="-122"/>
                <a:ea typeface="华文中宋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31035" y="1555115"/>
            <a:ext cx="84220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1.Learn how to use buzzer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graphically program building blocks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31035" y="2942590"/>
            <a:ext cx="80486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2.In this lesson, we will play music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Merry Christma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with colorful lights.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51730" y="5996940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charset="-122"/>
                <a:ea typeface="华文中宋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charset="-122"/>
              <a:ea typeface="华文中宋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2240" y="1626235"/>
            <a:ext cx="6553200" cy="1000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2360" y="2685415"/>
            <a:ext cx="4731385" cy="288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02280" y="2877820"/>
            <a:ext cx="729297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</a:rPr>
              <a:t>Please refer to the hex file for this course summary procedure.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50465" y="2837815"/>
            <a:ext cx="420370" cy="44831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909185" y="6014085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charset="-122"/>
                <a:ea typeface="华文中宋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6730" y="37274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283575" y="37274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190625" y="2749550"/>
            <a:ext cx="993267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After the program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is 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download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ed</a:t>
            </a:r>
            <a:r>
              <a:rPr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, 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robot car will play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《Merry Christma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s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》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charset="-122"/>
                <a:ea typeface="华文中宋" charset="-122"/>
                <a:cs typeface="华文中宋" charset="-122"/>
                <a:sym typeface="+mn-ea"/>
              </a:rPr>
              <a:t>with lights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charset="-122"/>
              <a:ea typeface="华文中宋" charset="-122"/>
              <a:cs typeface="华文中宋" charset="-122"/>
              <a:sym typeface="+mn-ea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72710" y="6005830"/>
            <a:ext cx="148717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charset="-122"/>
                <a:ea typeface="华文中宋" charset="-122"/>
                <a:cs typeface="华文中宋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charset="-122"/>
              <a:ea typeface="华文中宋" charset="-122"/>
              <a:cs typeface="华文中宋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13263" y="40974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charset="-122"/>
                <a:ea typeface="华文中宋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charset="-122"/>
              <a:ea typeface="华文中宋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itchFamily="34" charset="0"/>
                <a:ea typeface="隶书" pitchFamily="49" charset="-122"/>
                <a:cs typeface="Arial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itchFamily="34" charset="0"/>
              <a:ea typeface="隶书" pitchFamily="49" charset="-122"/>
              <a:cs typeface="Arial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  <p:tag name="RESOURCELIBID_ANIM" val="430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PA" val="v5.1.1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1474</Words>
  <Application>WPS 演示</Application>
  <PresentationFormat>宽屏</PresentationFormat>
  <Paragraphs>69</Paragraphs>
  <Slides>9</Slides>
  <Notes>1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314</cp:revision>
  <dcterms:created xsi:type="dcterms:W3CDTF">2017-08-18T03:02:00Z</dcterms:created>
  <dcterms:modified xsi:type="dcterms:W3CDTF">2021-12-27T09:36:45Z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