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60" r:id="rId3"/>
    <p:sldId id="268" r:id="rId4"/>
    <p:sldId id="318" r:id="rId6"/>
    <p:sldId id="320" r:id="rId7"/>
    <p:sldId id="321" r:id="rId8"/>
    <p:sldId id="319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A-矩形 86"/>
          <p:cNvSpPr/>
          <p:nvPr>
            <p:custDataLst>
              <p:tags r:id="rId1"/>
            </p:custDataLst>
          </p:nvPr>
        </p:nvSpPr>
        <p:spPr>
          <a:xfrm>
            <a:off x="1956229" y="1329858"/>
            <a:ext cx="828040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FFD889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 before class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FFD889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Ya'h'boom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3171485" y="3828836"/>
            <a:ext cx="584962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Online programming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5450" y="5890895"/>
            <a:ext cx="16548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26735" y="5522595"/>
            <a:ext cx="15335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45" y="1289685"/>
            <a:ext cx="7882890" cy="411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95900" y="597916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10810" y="5610860"/>
            <a:ext cx="17894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9.After loading the package, we can see that the program bar has loaded the building blocks made by Yahboom, as shown in Figure 1-10.</a:t>
            </a:r>
            <a:endParaRPr sz="14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1356995"/>
            <a:ext cx="5123180" cy="425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23485" y="5967095"/>
            <a:ext cx="15024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zh-CN" alt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23485" y="5539740"/>
            <a:ext cx="15506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11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10.You can build your own blocks for programming. After setting up the program blocks, we can name the program ourselves, and then click </a:t>
            </a:r>
            <a:r>
              <a:rPr lang="zh-CN"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【</a:t>
            </a:r>
            <a:r>
              <a:rPr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Download</a:t>
            </a:r>
            <a:r>
              <a:rPr lang="zh-CN"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】</a:t>
            </a:r>
            <a:r>
              <a:rPr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to download the program, as shown in Figure 1-11. </a:t>
            </a:r>
            <a:endParaRPr sz="14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0" y="1631950"/>
            <a:ext cx="688721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83530" y="5873115"/>
            <a:ext cx="14249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9439275" cy="73723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11.The indicator light on the back of the micro:bit motherboard will flash during the download. After the download is complete, the indicator light stops flashing and we can see the corresponding experimental phenomena and effects.</a:t>
            </a:r>
            <a:endParaRPr sz="14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745" y="2004695"/>
            <a:ext cx="4381500" cy="358140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-矩形 87"/>
          <p:cNvSpPr/>
          <p:nvPr>
            <p:custDataLst>
              <p:tags r:id="rId1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8580" y="5847715"/>
            <a:ext cx="16046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1.First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 need to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connect the micro:bit board to the computer. At this time, the computer will have a drive letter named micro:bit. Open the drive letter and click on the micro:bit URL in Figure 1-1 to enter the micro:bit official website, or You can also enter this line directly in your browser: </a:t>
            </a:r>
            <a:r>
              <a:rPr 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http://microbit.org/.</a:t>
            </a:r>
            <a:endParaRPr lang="en-US" sz="16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70" y="2390775"/>
            <a:ext cx="7795260" cy="251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75555" y="5194935"/>
            <a:ext cx="15347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31765" y="5882005"/>
            <a:ext cx="14420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2.After successfully entering the URL, we can click the </a:t>
            </a:r>
            <a:r>
              <a:rPr lang="zh-CN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【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English</a:t>
            </a:r>
            <a:r>
              <a:rPr lang="zh-CN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】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at the top right of the interface as shown in Figure 1-2 below to switch the language of the entire interface.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90" y="2133600"/>
            <a:ext cx="6435090" cy="3133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31765" y="5372735"/>
            <a:ext cx="13893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81270" y="5864860"/>
            <a:ext cx="13658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614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successfully switching languages, we continue to click [Let's start programming] at the top of the interface shown in Figure 1-3, at which point we will enter a new interface.</a:t>
            </a:r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81270" y="5294630"/>
            <a:ext cx="13042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80" y="1811655"/>
            <a:ext cx="7222490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98085" y="5915660"/>
            <a:ext cx="14084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19810"/>
            <a:ext cx="9718040" cy="614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entering a new page, click 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【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Let's </a:t>
            </a:r>
            <a:r>
              <a:rPr lang="en-US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Code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】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at the bottom of the interface shown in Figure 1-4 below, and you will be able to enter the programming page.</a:t>
            </a:r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26735" y="5388610"/>
            <a:ext cx="93789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图1-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795" y="1751330"/>
            <a:ext cx="5541010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51730" y="5831205"/>
            <a:ext cx="14592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5.After clicking, we will enter the interface shown in Figure1-5 below. We need to click 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【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New Project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】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 the lower left corner to enter the MakeCode editor.</a:t>
            </a:r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82210" y="5397500"/>
            <a:ext cx="13982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Figure1-5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65" y="1816100"/>
            <a:ext cx="7909560" cy="339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665345" y="5847715"/>
            <a:ext cx="14433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6. The interface shown in Figure 1- 6 below is the micro:bit online programming interface we need to use.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01235" y="5388610"/>
            <a:ext cx="152527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90" y="1724660"/>
            <a:ext cx="7512050" cy="361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85055" y="5847715"/>
            <a:ext cx="13830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275" y="1079500"/>
            <a:ext cx="97180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7.We first need to add the Yahboom package. In the interface shown in Figure 1-7 below, click 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【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Advanced]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】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then click 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【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Extensions</a:t>
            </a:r>
            <a:r>
              <a:rPr 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】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an interface will pop up.</a:t>
            </a:r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85055" y="5479415"/>
            <a:ext cx="14401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7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1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1737360"/>
            <a:ext cx="7647305" cy="3651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62270" y="5975985"/>
            <a:ext cx="14420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57910" y="923290"/>
            <a:ext cx="1009523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8.Enter the URL in the input field: </a:t>
            </a:r>
            <a:r>
              <a:rPr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https://github.com/lzty634158/</a:t>
            </a:r>
            <a:r>
              <a:rPr 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Tiny-bit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 Then click “search” or press the "Enter" key on the keyboard, as shown in Figure1-8. You can search for the Yahboom software package, and then click mbit, as shown in Figure 1-9, you can successfully add the software package.</a:t>
            </a:r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62270" y="5607685"/>
            <a:ext cx="12871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1-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8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199685" y="278298"/>
            <a:ext cx="379222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Online programming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45" y="1999615"/>
            <a:ext cx="5764530" cy="3481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  <p:tag name="RESOURCELIBID_ANIM" val="430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PA" val="v5.1.1"/>
  <p:tag name="RESOURCELIBID_ANIM" val="430"/>
</p:tagLst>
</file>

<file path=ppt/tags/tag9.xml><?xml version="1.0" encoding="utf-8"?>
<p:tagLst xmlns:p="http://schemas.openxmlformats.org/presentationml/2006/main">
  <p:tag name="PA" val="v5.1.1"/>
  <p:tag name="RESOURCELIBID_ANIM" val="43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2615</Words>
  <Application>WPS 演示</Application>
  <PresentationFormat>宽屏</PresentationFormat>
  <Paragraphs>102</Paragraphs>
  <Slides>14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262</cp:revision>
  <dcterms:created xsi:type="dcterms:W3CDTF">2017-08-18T03:02:00Z</dcterms:created>
  <dcterms:modified xsi:type="dcterms:W3CDTF">2019-06-14T01:55:54Z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