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6" r:id="rId10"/>
    <p:sldId id="320" r:id="rId11"/>
    <p:sldId id="317" r:id="rId12"/>
    <p:sldId id="318" r:id="rId13"/>
    <p:sldId id="321" r:id="rId14"/>
    <p:sldId id="322" r:id="rId15"/>
    <p:sldId id="32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51A"/>
    <a:srgbClr val="FF9409"/>
    <a:srgbClr val="2E9491"/>
    <a:srgbClr val="E93F64"/>
    <a:srgbClr val="DB4B10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4.svg"/><Relationship Id="rId14" Type="http://schemas.openxmlformats.org/officeDocument/2006/relationships/image" Target="../media/image14.png"/><Relationship Id="rId13" Type="http://schemas.openxmlformats.org/officeDocument/2006/relationships/image" Target="../media/image3.svg"/><Relationship Id="rId12" Type="http://schemas.openxmlformats.org/officeDocument/2006/relationships/image" Target="../media/image13.png"/><Relationship Id="rId11" Type="http://schemas.openxmlformats.org/officeDocument/2006/relationships/image" Target="../media/image2.svg"/><Relationship Id="rId10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606461" y="4207296"/>
            <a:ext cx="5367020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2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iOS </a:t>
            </a:r>
            <a:r>
              <a:rPr sz="32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bluetooth APP control</a:t>
            </a:r>
            <a:endParaRPr lang="zh-CN" altLang="en-US" sz="32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73810" y="1146810"/>
            <a:ext cx="16160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.2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Music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84825" y="370373"/>
            <a:ext cx="25476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About APP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1661795"/>
            <a:ext cx="7821930" cy="4050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73810" y="1146810"/>
            <a:ext cx="92614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.3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Car Lights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84825" y="370373"/>
            <a:ext cx="25476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About APP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415" y="1719580"/>
            <a:ext cx="7609205" cy="4094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73810" y="1146810"/>
            <a:ext cx="92614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.4 RGB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84825" y="370373"/>
            <a:ext cx="25476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About APP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30" y="1772920"/>
            <a:ext cx="7533005" cy="3869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73810" y="1146810"/>
            <a:ext cx="92614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.5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55" y="1700530"/>
            <a:ext cx="8185150" cy="4115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84825" y="370373"/>
            <a:ext cx="25476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About APP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4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PA-矩形 7"/>
          <p:cNvSpPr/>
          <p:nvPr>
            <p:custDataLst>
              <p:tags r:id="rId7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8915" y="2246630"/>
            <a:ext cx="3067966" cy="587302"/>
            <a:chOff x="1037459" y="2478488"/>
            <a:chExt cx="3062876" cy="590300"/>
          </a:xfrm>
        </p:grpSpPr>
        <p:sp>
          <p:nvSpPr>
            <p:cNvPr id="16" name="矩形 15"/>
            <p:cNvSpPr/>
            <p:nvPr/>
          </p:nvSpPr>
          <p:spPr>
            <a:xfrm>
              <a:off x="1037459" y="2478488"/>
              <a:ext cx="3062876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Download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17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9008" y="2149842"/>
            <a:ext cx="420347" cy="68401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315511" y="2182495"/>
            <a:ext cx="3175321" cy="610815"/>
            <a:chOff x="829957" y="2401030"/>
            <a:chExt cx="3007188" cy="625634"/>
          </a:xfrm>
        </p:grpSpPr>
        <p:sp>
          <p:nvSpPr>
            <p:cNvPr id="20" name="矩形 19"/>
            <p:cNvSpPr/>
            <p:nvPr/>
          </p:nvSpPr>
          <p:spPr>
            <a:xfrm>
              <a:off x="829957" y="2401030"/>
              <a:ext cx="2970989" cy="53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Download APP</a:t>
              </a:r>
              <a:endParaRPr 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1" name="矩形: 圆角 54"/>
            <p:cNvSpPr/>
            <p:nvPr/>
          </p:nvSpPr>
          <p:spPr>
            <a:xfrm>
              <a:off x="830145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35866" y="2160026"/>
            <a:ext cx="511054" cy="643048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524760" y="3404870"/>
            <a:ext cx="3291205" cy="587375"/>
            <a:chOff x="998943" y="2436364"/>
            <a:chExt cx="3007000" cy="590300"/>
          </a:xfrm>
        </p:grpSpPr>
        <p:sp>
          <p:nvSpPr>
            <p:cNvPr id="25" name="矩形 24"/>
            <p:cNvSpPr/>
            <p:nvPr/>
          </p:nvSpPr>
          <p:spPr>
            <a:xfrm>
              <a:off x="1269300" y="2500180"/>
              <a:ext cx="2621770" cy="52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Connect bluetooth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7" name="矩形: 圆角 58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0568" y="3401914"/>
            <a:ext cx="511054" cy="55957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6451008" y="3354348"/>
            <a:ext cx="2805371" cy="625902"/>
            <a:chOff x="1037739" y="2380333"/>
            <a:chExt cx="3007000" cy="629098"/>
          </a:xfrm>
        </p:grpSpPr>
        <p:sp>
          <p:nvSpPr>
            <p:cNvPr id="30" name="矩形 29"/>
            <p:cNvSpPr/>
            <p:nvPr/>
          </p:nvSpPr>
          <p:spPr>
            <a:xfrm>
              <a:off x="1289575" y="2380333"/>
              <a:ext cx="2503390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About APP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1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18393" y="3329470"/>
            <a:ext cx="511054" cy="694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09223" y="278298"/>
            <a:ext cx="357314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Download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9785" y="1426210"/>
            <a:ext cx="10253345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 Note: We provide two hex files,</a:t>
            </a:r>
            <a:endParaRPr sz="2400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microbit-Buletooth_control.hex without ultrasonic display function,</a:t>
            </a:r>
            <a:endParaRPr sz="2400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microbit-Bluetooth_control_with_Ultrasonic.hex is shown with an ultrasound display.</a:t>
            </a:r>
            <a:endParaRPr sz="2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It is recommended that you use the former (without ultrasound display, the control is smoother)</a:t>
            </a:r>
            <a:endParaRPr sz="24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Apple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users should use the</a:t>
            </a:r>
            <a:r>
              <a:rPr lang="zh-CN" altLang="en-US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camera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scan the QR code to enter the App Store to download and install or search for "Mbit" in the App Store or search for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"Yahboom"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find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"Mbit"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70" y="2103120"/>
            <a:ext cx="6727825" cy="31254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309223" y="278298"/>
            <a:ext cx="357314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Download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58290" y="1036320"/>
            <a:ext cx="9075420" cy="181483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downloading the Bluetooth remote control APP, we have to install it.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(Note: If the phone prompts you to obtain location rights during installation, you need to click to “agree” to get location permissions.)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Bluetooth remote control code is downloaded, open the power of the Tiny-bit. At this point, you will see the pattern shown in Figure 3-1 on the LED dot matrix of the micro:bit board. The RGB light will be lighted up in red. It is the state that Bluetooth is not connected.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90" y="2745740"/>
            <a:ext cx="2894330" cy="265811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745" y="5518785"/>
            <a:ext cx="13538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-1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PA-矩形 86"/>
          <p:cNvSpPr/>
          <p:nvPr>
            <p:custDataLst>
              <p:tags r:id="rId4"/>
            </p:custDataLst>
          </p:nvPr>
        </p:nvSpPr>
        <p:spPr>
          <a:xfrm>
            <a:off x="3757725" y="367198"/>
            <a:ext cx="431673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Connect bluetooth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757725" y="367198"/>
            <a:ext cx="431673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Connect bluetooth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73810" y="1146810"/>
            <a:ext cx="10086340" cy="8604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3.3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app is installed, you need to turn on the Bluetooth of your iPhone. Then, open the Bluetooth remote control APP as shown in Figure 3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-2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and move the phone closer to the robot and Bluetooth will automatically connect.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90845" y="5557520"/>
            <a:ext cx="132905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Figure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15" y="2073275"/>
            <a:ext cx="5973445" cy="327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3757725" y="367198"/>
            <a:ext cx="431673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Connect bluetooth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975" y="1146810"/>
            <a:ext cx="959231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If Bluetooth can't connect automatically, you need to click 【Search Bluetooth devices】 to connect the Bluetooth between the phone and the robot. As shown in Figure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3-3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265" y="1818005"/>
            <a:ext cx="6475095" cy="3532505"/>
          </a:xfrm>
          <a:prstGeom prst="rect">
            <a:avLst/>
          </a:prstGeom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198745" y="5518785"/>
            <a:ext cx="13538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-3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3805" y="5557520"/>
            <a:ext cx="167703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1525" y="5497195"/>
            <a:ext cx="166433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9015" y="1146810"/>
            <a:ext cx="1002728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Bluetooth is connected successfully, the pattern shown in Figure 3-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will be displayed on the dot matrix of the Tiny-bit, and then the green RGB light will be illuminated. After waiting for the green RGB searchlight to be lit, we can start controlling the car.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If the Bluetooth is disconnected, a pattern of crying faces will appear on the dot matrix of the Tiny-bit car, as shown in Figure 3-</a:t>
            </a:r>
            <a:r>
              <a:rPr 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</a:t>
            </a:r>
            <a:r>
              <a:rPr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below.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5" y="2445385"/>
            <a:ext cx="3510915" cy="3112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0" y="2910205"/>
            <a:ext cx="3860800" cy="258699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86"/>
          <p:cNvSpPr/>
          <p:nvPr>
            <p:custDataLst>
              <p:tags r:id="rId5"/>
            </p:custDataLst>
          </p:nvPr>
        </p:nvSpPr>
        <p:spPr>
          <a:xfrm>
            <a:off x="3757725" y="367198"/>
            <a:ext cx="431673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Connect bluetooth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73810" y="1146810"/>
            <a:ext cx="92614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 APP interface: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4.1 Basic :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684825" y="370373"/>
            <a:ext cx="25476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About APP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50815" y="5970905"/>
            <a:ext cx="14351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1983740"/>
            <a:ext cx="6980555" cy="38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2278</Words>
  <Application>WPS 演示</Application>
  <PresentationFormat>宽屏</PresentationFormat>
  <Paragraphs>105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432</cp:revision>
  <dcterms:created xsi:type="dcterms:W3CDTF">2017-08-18T03:02:00Z</dcterms:created>
  <dcterms:modified xsi:type="dcterms:W3CDTF">2019-06-15T07:40:38Z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