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260" r:id="rId3"/>
    <p:sldId id="264" r:id="rId4"/>
    <p:sldId id="268" r:id="rId5"/>
    <p:sldId id="302" r:id="rId7"/>
    <p:sldId id="303" r:id="rId8"/>
    <p:sldId id="304" r:id="rId9"/>
    <p:sldId id="305" r:id="rId10"/>
    <p:sldId id="308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491"/>
    <a:srgbClr val="E93F64"/>
    <a:srgbClr val="FF9409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1.xml"/><Relationship Id="rId12" Type="http://schemas.openxmlformats.org/officeDocument/2006/relationships/themeOverride" Target="../theme/themeOverride1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1.xml"/><Relationship Id="rId7" Type="http://schemas.openxmlformats.org/officeDocument/2006/relationships/image" Target="../media/image2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.svg"/><Relationship Id="rId17" Type="http://schemas.openxmlformats.org/officeDocument/2006/relationships/image" Target="../media/image16.png"/><Relationship Id="rId16" Type="http://schemas.openxmlformats.org/officeDocument/2006/relationships/image" Target="../media/image4.svg"/><Relationship Id="rId15" Type="http://schemas.openxmlformats.org/officeDocument/2006/relationships/image" Target="../media/image15.png"/><Relationship Id="rId14" Type="http://schemas.openxmlformats.org/officeDocument/2006/relationships/image" Target="../media/image3.svg"/><Relationship Id="rId13" Type="http://schemas.openxmlformats.org/officeDocument/2006/relationships/image" Target="../media/image14.png"/><Relationship Id="rId12" Type="http://schemas.openxmlformats.org/officeDocument/2006/relationships/image" Target="../media/image2.svg"/><Relationship Id="rId11" Type="http://schemas.openxmlformats.org/officeDocument/2006/relationships/image" Target="../media/image13.png"/><Relationship Id="rId10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tags" Target="../tags/tag16.xml"/><Relationship Id="rId4" Type="http://schemas.openxmlformats.org/officeDocument/2006/relationships/image" Target="../media/image19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image" Target="../media/image19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亚博智能</a:t>
            </a:r>
            <a:endParaRPr lang="zh-CN" altLang="en-US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2773341" y="3969806"/>
            <a:ext cx="731647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Play Merry Christma with lights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5"/>
          <p:cNvSpPr/>
          <p:nvPr>
            <p:custDataLst>
              <p:tags r:id="rId11"/>
            </p:custDataLst>
          </p:nvPr>
        </p:nvSpPr>
        <p:spPr>
          <a:xfrm>
            <a:off x="2358390" y="1437005"/>
            <a:ext cx="747522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Singing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805805" y="5894705"/>
            <a:ext cx="14871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634847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5" cstate="screen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7" cstate="screen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85" y="1154076"/>
            <a:ext cx="404635" cy="454436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270125" y="1830070"/>
            <a:ext cx="488442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some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basic music knowledge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85" y="1830351"/>
            <a:ext cx="404635" cy="454436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19325" y="1196975"/>
            <a:ext cx="556196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1.The position of the buzzer on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37945" y="2468245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285740" y="5946140"/>
            <a:ext cx="14871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9" name="PA-矩形 86"/>
          <p:cNvSpPr/>
          <p:nvPr>
            <p:custDataLst>
              <p:tags r:id="rId4"/>
            </p:custDataLst>
          </p:nvPr>
        </p:nvSpPr>
        <p:spPr>
          <a:xfrm>
            <a:off x="469784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11775" y="6048375"/>
            <a:ext cx="14871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69784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9055" y="922020"/>
            <a:ext cx="916686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the picture shown below, the black cylinder circled by the red wire frame is the buzzer on the Tiny-bit.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05" y="1758315"/>
            <a:ext cx="4492625" cy="3893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55539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814693"/>
            <a:ext cx="404635" cy="454436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073015" y="5979795"/>
            <a:ext cx="14871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31035" y="1555115"/>
            <a:ext cx="84220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1.Learn how to use buzzer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graphically program building blocks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1035" y="2942590"/>
            <a:ext cx="804862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2.In this lesson, we will play music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Merry Christma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with colorful lights.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51730" y="5996940"/>
            <a:ext cx="14871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2240" y="1626235"/>
            <a:ext cx="6553200" cy="1000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2360" y="2685415"/>
            <a:ext cx="4731385" cy="288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02280" y="2877820"/>
            <a:ext cx="729297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Please refer to the hex file for this course summary procedure.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50465" y="2837815"/>
            <a:ext cx="420370" cy="44831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09185" y="6014085"/>
            <a:ext cx="14871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46730" y="37274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283575" y="37274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190625" y="2749550"/>
            <a:ext cx="993267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After the program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is </a:t>
            </a:r>
            <a:r>
              <a:rPr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download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ed</a:t>
            </a:r>
            <a:r>
              <a:rPr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robot car will play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《Merry Christma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》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with lights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72710" y="6005830"/>
            <a:ext cx="14871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3613263" y="40974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  <p:tag name="RESOURCELIBID_ANIM" val="430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PA" val="v5.1.1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1453</Words>
  <Application>WPS 演示</Application>
  <PresentationFormat>宽屏</PresentationFormat>
  <Paragraphs>69</Paragraphs>
  <Slides>9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思源黑体 CN Bold</vt:lpstr>
      <vt:lpstr>黑体</vt:lpstr>
      <vt:lpstr>华文中宋</vt:lpstr>
      <vt:lpstr>站酷快乐体2016修订版</vt:lpstr>
      <vt:lpstr>隶书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313</cp:revision>
  <dcterms:created xsi:type="dcterms:W3CDTF">2017-08-18T03:02:00Z</dcterms:created>
  <dcterms:modified xsi:type="dcterms:W3CDTF">2019-06-15T08:51:50Z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