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4"/>
  </p:handoutMasterIdLst>
  <p:sldIdLst>
    <p:sldId id="260" r:id="rId3"/>
    <p:sldId id="264" r:id="rId4"/>
    <p:sldId id="268" r:id="rId5"/>
    <p:sldId id="311" r:id="rId7"/>
    <p:sldId id="302" r:id="rId8"/>
    <p:sldId id="303" r:id="rId9"/>
    <p:sldId id="304" r:id="rId10"/>
    <p:sldId id="305" r:id="rId11"/>
    <p:sldId id="30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12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18.xml"/><Relationship Id="rId4" Type="http://schemas.openxmlformats.org/officeDocument/2006/relationships/image" Target="../media/image19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tags" Target="../tags/tag20.xml"/><Relationship Id="rId4" Type="http://schemas.openxmlformats.org/officeDocument/2006/relationships/image" Target="../media/image19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A-矩形 89"/>
          <p:cNvSpPr/>
          <p:nvPr>
            <p:custDataLst>
              <p:tags r:id="rId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charset="-122"/>
                <a:ea typeface="华文中宋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1"/>
            </p:custDataLst>
          </p:nvPr>
        </p:nvSpPr>
        <p:spPr>
          <a:xfrm>
            <a:off x="3893481" y="3781846"/>
            <a:ext cx="513334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Measuring worker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26380" y="5821680"/>
            <a:ext cx="14357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7" name="PA-矩形 7"/>
          <p:cNvSpPr/>
          <p:nvPr>
            <p:custDataLst>
              <p:tags r:id="rId13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87340" y="5830570"/>
            <a:ext cx="14166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82470" y="2493010"/>
            <a:ext cx="8488045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Ultrasonic ranging principle:</a:t>
            </a:r>
            <a:endParaRPr lang="zh-CN" altLang="en-US" sz="16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The ultrasonic wave has two ultrasonic probes, which are used for transmitting and receiving ultrasonic waves, respectively, and the measurement range is about 3-450 cm. First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,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input a 15us high level signal to the SCL (TRIG) pin to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the ranging function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of 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module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After the ranging function is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ed, the module will automatically send out 8 40 kHz ultrasonic pulses and automatically detect whether there is a signal return. This step is automatically done internally by the module.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When 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the echo signal is detected, the echo terminal SDA (ECHO) pin will output a high level.</a:t>
            </a:r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The high level duration is the time from the transmission to the return of the ultrasonic wave. We can calculate the current distance by the high level duration.</a:t>
            </a:r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Formula: Distance = High Time * Sound Speed (340M/S)/2.</a:t>
            </a:r>
            <a:endParaRPr lang="zh-CN" altLang="en-US" sz="16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72005" y="1292225"/>
            <a:ext cx="78784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1.The position of the Ultrasonic module in the robot car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20614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74662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1746885"/>
            <a:ext cx="68357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Learn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about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the principle of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Ultrasonic module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04790" y="5855970"/>
            <a:ext cx="139954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ctr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922020"/>
            <a:ext cx="84378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 the picture shown below, the ultrasonic module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with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red wire frame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30" y="1489710"/>
            <a:ext cx="4495800" cy="4011295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04790" y="5855970"/>
            <a:ext cx="139954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ctr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320653" y="492928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20" y="1469036"/>
            <a:ext cx="404635" cy="4544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50" y="2255893"/>
            <a:ext cx="404635" cy="454436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3515" y="2230120"/>
            <a:ext cx="867092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 this lesson,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we will learn how to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obtain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istance between the object in front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of the robot car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and the ultrasonic module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 And the distance data will be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displayed on the micro:bit lattice.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67485" y="1381125"/>
            <a:ext cx="867029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ultrasonic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return distance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graphically program building blocks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04790" y="5855970"/>
            <a:ext cx="139954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ctr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75980" y="436245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57775" y="5946140"/>
            <a:ext cx="14814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19580" y="123380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9645" y="1602105"/>
            <a:ext cx="4288155" cy="16294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0325" y="3486150"/>
            <a:ext cx="6185535" cy="2205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23560" y="5877560"/>
            <a:ext cx="15081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80845" y="106489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325" y="2238375"/>
            <a:ext cx="7753350" cy="238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60090" y="38290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78190" y="38481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96010" y="1082040"/>
            <a:ext cx="940181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After program is downloaded , we will see that the distance will be dispaly on the micro:bit dox matrix.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64150" y="5935345"/>
            <a:ext cx="14814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1727200"/>
            <a:ext cx="5687060" cy="3658870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3803763" y="45482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1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2429</Words>
  <Application>WPS 演示</Application>
  <PresentationFormat>宽屏</PresentationFormat>
  <Paragraphs>81</Paragraphs>
  <Slides>10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354</cp:revision>
  <dcterms:created xsi:type="dcterms:W3CDTF">2017-08-18T03:02:00Z</dcterms:created>
  <dcterms:modified xsi:type="dcterms:W3CDTF">2021-12-27T09:38:15Z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