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5"/>
  </p:handoutMasterIdLst>
  <p:sldIdLst>
    <p:sldId id="260" r:id="rId3"/>
    <p:sldId id="264" r:id="rId4"/>
    <p:sldId id="268" r:id="rId5"/>
    <p:sldId id="302" r:id="rId7"/>
    <p:sldId id="323" r:id="rId8"/>
    <p:sldId id="303" r:id="rId9"/>
    <p:sldId id="304" r:id="rId10"/>
    <p:sldId id="311" r:id="rId11"/>
    <p:sldId id="316" r:id="rId12"/>
    <p:sldId id="308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2E9491"/>
    <a:srgbClr val="E93F64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3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2.xml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tags" Target="../tags/tag1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tags" Target="../tags/tag17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.xml"/><Relationship Id="rId4" Type="http://schemas.openxmlformats.org/officeDocument/2006/relationships/image" Target="../media/image20.png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charset="-122"/>
                <a:ea typeface="华文中宋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5265081" y="3781846"/>
            <a:ext cx="239014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</a:rPr>
              <a:t>Listener</a:t>
            </a:r>
            <a:endParaRPr lang="en-US" altLang="zh-CN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9"/>
          <p:cNvSpPr/>
          <p:nvPr>
            <p:custDataLst>
              <p:tags r:id="rId11"/>
            </p:custDataLst>
          </p:nvPr>
        </p:nvSpPr>
        <p:spPr>
          <a:xfrm>
            <a:off x="2101529" y="1363346"/>
            <a:ext cx="7860030" cy="101473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6000" b="1" dirty="0">
                <a:ln w="3175">
                  <a:solidFill>
                    <a:schemeClr val="tx1"/>
                  </a:solidFill>
                </a:ln>
                <a:solidFill>
                  <a:srgbClr val="92D050"/>
                </a:solidFill>
                <a:effectLst/>
                <a:latin typeface="华文中宋" charset="-122"/>
                <a:ea typeface="华文中宋" charset="-122"/>
              </a:rPr>
              <a:t>Playing with Tiny bit</a:t>
            </a:r>
            <a:endParaRPr lang="zh-CN" altLang="en-US" sz="6000" b="1" dirty="0">
              <a:ln w="3175">
                <a:solidFill>
                  <a:schemeClr val="tx1"/>
                </a:solidFill>
              </a:ln>
              <a:solidFill>
                <a:srgbClr val="92D050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87725" y="373380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565515" y="370205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171440" y="5927090"/>
            <a:ext cx="14992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3009900"/>
            <a:ext cx="3818255" cy="28657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305" y="2975610"/>
            <a:ext cx="3823335" cy="2900045"/>
          </a:xfrm>
          <a:prstGeom prst="rect">
            <a:avLst/>
          </a:prstGeom>
        </p:spPr>
      </p:pic>
      <p:sp>
        <p:nvSpPr>
          <p:cNvPr id="4" name="PA-矩形 86"/>
          <p:cNvSpPr/>
          <p:nvPr>
            <p:custDataLst>
              <p:tags r:id="rId5"/>
            </p:custDataLst>
          </p:nvPr>
        </p:nvSpPr>
        <p:spPr>
          <a:xfrm>
            <a:off x="3892028" y="403393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charset="-122"/>
                <a:ea typeface="华文中宋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88390" y="989330"/>
            <a:ext cx="10252710" cy="1476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After the program is downloaded, we need to put robot car on the desk. Open the power of the robot car,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when the sound sensor detects sounds of different intensities, the lights of robot car will switch color and brightness, the micro:bit dot matrix displays different patterns. And Tiny-bit will wobble with different amplitudes according to the intensity of the sound.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itchFamily="34" charset="0"/>
                <a:ea typeface="隶书" pitchFamily="49" charset="-122"/>
                <a:cs typeface="Arial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itchFamily="34" charset="0"/>
                <a:ea typeface="隶书" pitchFamily="49" charset="-122"/>
                <a:cs typeface="Arial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itchFamily="34" charset="0"/>
              <a:ea typeface="隶书" pitchFamily="49" charset="-122"/>
              <a:cs typeface="Arial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386705" y="5970905"/>
            <a:ext cx="14192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PA-矩形 7"/>
          <p:cNvSpPr/>
          <p:nvPr>
            <p:custDataLst>
              <p:tags r:id="rId8"/>
            </p:custDataLst>
          </p:nvPr>
        </p:nvSpPr>
        <p:spPr>
          <a:xfrm>
            <a:off x="491361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charset="-122"/>
                <a:ea typeface="华文中宋" charset="-122"/>
                <a:cs typeface="Arial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charset="-122"/>
              <a:ea typeface="华文中宋" charset="-122"/>
              <a:cs typeface="Arial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charset="-122"/>
                <a:ea typeface="华文中宋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423535" y="5967095"/>
            <a:ext cx="147701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510" y="1131851"/>
            <a:ext cx="404635" cy="454436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76095" y="1664335"/>
            <a:ext cx="9074150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! ! ! </a:t>
            </a:r>
            <a:r>
              <a:rPr lang="en-US" altLang="zh-CN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Note</a:t>
            </a:r>
            <a:r>
              <a:rPr lang="zh-CN" altLang="en-US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:</a:t>
            </a:r>
            <a:endParaRPr lang="zh-CN" altLang="en-US" b="1" dirty="0">
              <a:solidFill>
                <a:srgbClr val="FF000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In this experiment, we need to install the jumper cap in the position shown below.</a:t>
            </a:r>
            <a:endParaRPr lang="zh-CN" altLang="en-US" b="1" dirty="0">
              <a:solidFill>
                <a:srgbClr val="FF0000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8785" y="2686050"/>
            <a:ext cx="3554730" cy="3077845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72005" y="1067435"/>
            <a:ext cx="734568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The position of the Voice sensor module in the robot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148580" y="5916295"/>
            <a:ext cx="136652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zh-CN" alt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25" y="1641475"/>
            <a:ext cx="4400550" cy="3978910"/>
          </a:xfrm>
          <a:prstGeom prst="rect">
            <a:avLst/>
          </a:prstGeom>
        </p:spPr>
      </p:pic>
      <p:sp>
        <p:nvSpPr>
          <p:cNvPr id="4" name="PA-矩形 86"/>
          <p:cNvSpPr/>
          <p:nvPr>
            <p:custDataLst>
              <p:tags r:id="rId4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379855" y="942975"/>
            <a:ext cx="93237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In the picture shown below, the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voice sensor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module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with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red wire frame.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365750" y="5907405"/>
            <a:ext cx="14605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86840" y="1421130"/>
            <a:ext cx="9718040" cy="31089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Programming method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1 online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http://microbit.org/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to enter the programming interface. Add the Yahboom package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lang="en-US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to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2 offline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We need to open the offline programming software. After the installation is complete, enter the programming interface, click【New Project】, add Yahboom package: </a:t>
            </a:r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, you can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518785" y="6038215"/>
            <a:ext cx="140462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387963" y="37672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charset="-122"/>
                <a:ea typeface="华文中宋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960" y="1457606"/>
            <a:ext cx="404635" cy="4544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960" y="2504178"/>
            <a:ext cx="404635" cy="454436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35455" y="2400935"/>
            <a:ext cx="9208770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2.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The function is realized by programming: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When the sound sensor detects sounds of different intensities, the lights of robot car will switch color and brightness,  the micro:bit dot matrix displays different patterns. And Tiny-bit will wobble with different amplitudes according to the intensity of the sound.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735455" y="1362075"/>
            <a:ext cx="916432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Learn how to use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voice sensor return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graphically program building blocks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and RGB searching lights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graphically program building blocks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654040" y="5911850"/>
            <a:ext cx="14992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020" y="1705610"/>
            <a:ext cx="4922520" cy="4013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9540" y="1705610"/>
            <a:ext cx="4429125" cy="3343275"/>
          </a:xfrm>
          <a:prstGeom prst="rect">
            <a:avLst/>
          </a:prstGeom>
        </p:spPr>
      </p:pic>
      <p:sp>
        <p:nvSpPr>
          <p:cNvPr id="7" name="PA-矩形 86"/>
          <p:cNvSpPr/>
          <p:nvPr>
            <p:custDataLst>
              <p:tags r:id="rId7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36090" y="1066165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142230" y="6014085"/>
            <a:ext cx="141287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580" y="1015365"/>
            <a:ext cx="4273550" cy="27031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130" y="1015365"/>
            <a:ext cx="3804285" cy="21666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130" y="3181985"/>
            <a:ext cx="3337560" cy="2767965"/>
          </a:xfrm>
          <a:prstGeom prst="rect">
            <a:avLst/>
          </a:prstGeom>
        </p:spPr>
      </p:pic>
      <p:sp>
        <p:nvSpPr>
          <p:cNvPr id="5" name="PA-矩形 86"/>
          <p:cNvSpPr/>
          <p:nvPr>
            <p:custDataLst>
              <p:tags r:id="rId6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307330" y="5920105"/>
            <a:ext cx="157670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6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27785" y="935355"/>
            <a:ext cx="420370" cy="448310"/>
          </a:xfrm>
          <a:prstGeom prst="rect">
            <a:avLst/>
          </a:prstGeom>
        </p:spPr>
      </p:pic>
      <p:sp>
        <p:nvSpPr>
          <p:cNvPr id="2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680845" y="1015365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78660" y="2198370"/>
            <a:ext cx="714883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Please see </a:t>
            </a:r>
            <a:r>
              <a:rPr lang="zh-CN" altLang="en-US" sz="20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microbit-Listener.hex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for the program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23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2146</Words>
  <Application>WPS 演示</Application>
  <PresentationFormat>宽屏</PresentationFormat>
  <Paragraphs>80</Paragraphs>
  <Slides>11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Administrator</cp:lastModifiedBy>
  <cp:revision>435</cp:revision>
  <dcterms:created xsi:type="dcterms:W3CDTF">2017-08-18T03:02:00Z</dcterms:created>
  <dcterms:modified xsi:type="dcterms:W3CDTF">2021-12-27T09:55:19Z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