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23" r:id="rId7"/>
    <p:sldId id="303" r:id="rId8"/>
    <p:sldId id="339" r:id="rId9"/>
    <p:sldId id="311" r:id="rId10"/>
    <p:sldId id="340" r:id="rId11"/>
    <p:sldId id="316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669008" y="3781846"/>
            <a:ext cx="558228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Wobble when touch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7725" y="373380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522970" y="39560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70805" y="5986145"/>
            <a:ext cx="159321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10" y="3377565"/>
            <a:ext cx="2301240" cy="2130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55" y="3342640"/>
            <a:ext cx="2273300" cy="219964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20315" y="5542280"/>
            <a:ext cx="103632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1</a:t>
            </a:r>
            <a:endParaRPr lang="en-US" altLang="zh-CN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50480" y="5542280"/>
            <a:ext cx="118173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lang="zh-CN" alt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5"/>
            </p:custDataLst>
          </p:nvPr>
        </p:nvSpPr>
        <p:spPr>
          <a:xfrm>
            <a:off x="3954258" y="40974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445" y="987425"/>
            <a:ext cx="9401810" cy="22453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endParaRPr lang="en-US" altLang="zh-CN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is downloaded, open the power of robot car.</a:t>
            </a:r>
            <a:endParaRPr lang="en-US" altLang="zh-CN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1. Complete the calibration of the compass according to the method in the </a:t>
            </a:r>
            <a:r>
              <a:rPr lang="zh-CN" altLang="en-US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【</a:t>
            </a:r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preparation.</a:t>
            </a:r>
            <a:r>
              <a:rPr lang="zh-CN" altLang="en-US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】</a:t>
            </a:r>
            <a:endParaRPr lang="en-US" altLang="zh-CN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2. After two seconds, the micro:bit dot matrix will display heart as shown in Figure 1. Tiny-bit will stand still.</a:t>
            </a:r>
            <a:endParaRPr lang="en-US" altLang="zh-CN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3. When we gently push Tiny-bi by our hand (changing the angle of the current compass), the micro:bit dot matrix will display the pattern of the chess board, while lights become blue, as shown in Figure 2 below.  Tiny-bit will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wobble</a:t>
            </a:r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 for a while, then it will keep </a:t>
            </a:r>
            <a:r>
              <a:rPr lang="en-US" altLang="zh-CN"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still.</a:t>
            </a:r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sz="14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micro:bit dot matrix will display heart </a:t>
            </a:r>
            <a:r>
              <a:rPr lang="en-US" altLang="zh-CN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 and the lights will go out, and the buzzer will make a sound.</a:t>
            </a:r>
            <a:endParaRPr lang="en-US" altLang="zh-CN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en-US" altLang="zh-CN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88515" y="842645"/>
            <a:ext cx="8444865" cy="335343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This course mainly uses the geomagnetic sensor that comes with micro:bit. In addition to detecting the strength of the earth's magnetic field, the geomagnetic sensor can also be used as an electronic compass to determine the direction.</a:t>
            </a:r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 ! ! Note: If you have an experiment with a geomagnetic sensor, we must calibrate </a:t>
            </a:r>
            <a:r>
              <a:rPr lang="en-US" altLang="zh-CN" sz="1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compass </a:t>
            </a:r>
            <a:r>
              <a:rPr lang="zh-CN" altLang="en-US" sz="1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because the local magnetic field is different at each location and has large effect on the results.</a:t>
            </a:r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When the program download is complete, micro:bit will prompt calibration, the screen (LED dot matrix) prompts: “TILT TO FILL SCREEN”, then enters the calibration interface.</a:t>
            </a:r>
            <a:endParaRPr lang="zh-CN" altLang="en-US" sz="14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The calibration method is:</a:t>
            </a:r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T</a:t>
            </a:r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ilt the micro:bit, </a:t>
            </a:r>
            <a:r>
              <a:rPr lang="en-US" altLang="zh-CN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make </a:t>
            </a:r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5x5 dot matrix on the </a:t>
            </a:r>
            <a:r>
              <a:rPr lang="en-US" altLang="zh-CN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micro:bit board</a:t>
            </a:r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 is all lit, as shown in the following figure:</a:t>
            </a:r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Then a smile will appear on the micro:bit dot matrix to indicate that the calibration is complete.</a:t>
            </a:r>
            <a:endParaRPr lang="zh-CN" altLang="en-US" sz="14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" y="81498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951855" y="588200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870" y="4065905"/>
            <a:ext cx="2109470" cy="17329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935" y="4050030"/>
            <a:ext cx="2111375" cy="175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59070" y="5967095"/>
            <a:ext cx="14611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388608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2332355"/>
            <a:ext cx="84893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function is realized by programming: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When the angle of the micro:bit compass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id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change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the Tiny-bit will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wobble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and the buzzer will sound.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39435" y="5910580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129790" y="1598295"/>
            <a:ext cx="77254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compass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75910" y="6030595"/>
            <a:ext cx="14395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945" y="927735"/>
            <a:ext cx="52578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95" y="1506220"/>
            <a:ext cx="4194810" cy="4211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820" y="1506220"/>
            <a:ext cx="4009390" cy="302641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56860" y="5996940"/>
            <a:ext cx="16090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979805"/>
            <a:ext cx="3924935" cy="248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130" y="1015365"/>
            <a:ext cx="3404870" cy="1939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790" y="2954655"/>
            <a:ext cx="4152265" cy="27806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580" y="3401695"/>
            <a:ext cx="3719830" cy="245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60340" y="5996940"/>
            <a:ext cx="13970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0" y="1015365"/>
            <a:ext cx="5148580" cy="3627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30" y="1015365"/>
            <a:ext cx="4010660" cy="4204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0" y="4643120"/>
            <a:ext cx="5383530" cy="951230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6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51095" y="6014085"/>
            <a:ext cx="13887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8660" y="2198370"/>
            <a:ext cx="81959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Please see </a:t>
            </a:r>
            <a:r>
              <a:rPr lang="zh-CN" altLang="en-US" sz="20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microbit-Wobble-when-touch.hex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for the program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2833</Words>
  <Application>WPS 演示</Application>
  <PresentationFormat>宽屏</PresentationFormat>
  <Paragraphs>90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473</cp:revision>
  <dcterms:created xsi:type="dcterms:W3CDTF">2017-08-18T03:02:00Z</dcterms:created>
  <dcterms:modified xsi:type="dcterms:W3CDTF">2021-12-27T09:55:35Z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