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1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111" d="100"/>
          <a:sy n="111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7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20.xml"/><Relationship Id="rId4" Type="http://schemas.openxmlformats.org/officeDocument/2006/relationships/image" Target="../media/image18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660564" y="3781846"/>
            <a:ext cx="35991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Frog beating</a:t>
            </a:r>
            <a:endParaRPr lang="zh-CN" altLang="en-US" sz="4400" b="1" dirty="0" smtClean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4770" y="5992495"/>
            <a:ext cx="16383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88515" y="1052830"/>
            <a:ext cx="8400415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This course is mainly based on the accelerometer that comes with micro:bit.</a:t>
            </a:r>
            <a:endParaRPr lang="zh-CN" altLang="en-US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</a:rPr>
              <a:t>When we rotate the micro:bit around the x-axis, that is, when rotating on the yoz plane, the degree of the rotation (picth) </a:t>
            </a:r>
            <a:r>
              <a:rPr lang="en-US" altLang="zh-CN" sz="1600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</a:rPr>
              <a:t>will be </a:t>
            </a:r>
            <a:r>
              <a:rPr lang="zh-CN" altLang="en-US" sz="1600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</a:rPr>
              <a:t>change</a:t>
            </a:r>
            <a:r>
              <a:rPr lang="en-US" altLang="zh-CN" sz="1600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</a:rPr>
              <a:t>d</a:t>
            </a:r>
            <a:r>
              <a:rPr lang="zh-CN" altLang="en-US" sz="1600" b="1" dirty="0">
                <a:solidFill>
                  <a:schemeClr val="accent5"/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</a:rPr>
              <a:t>When we rotate the micro:bit around the y-axis, that is, when </a:t>
            </a:r>
            <a:r>
              <a:rPr lang="zh-CN" altLang="en-US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rotating</a:t>
            </a:r>
            <a:r>
              <a:rPr lang="zh-CN" altLang="en-US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</a:rPr>
              <a:t> on the xoz plane, </a:t>
            </a:r>
            <a:r>
              <a:rPr lang="zh-CN" altLang="en-US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degree of the rotation (</a:t>
            </a:r>
            <a:r>
              <a:rPr lang="en-US" altLang="zh-CN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roll</a:t>
            </a:r>
            <a:r>
              <a:rPr lang="zh-CN" altLang="en-US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) </a:t>
            </a:r>
            <a:r>
              <a:rPr lang="en-US" altLang="zh-CN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will be </a:t>
            </a:r>
            <a:r>
              <a:rPr lang="zh-CN" altLang="en-US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change</a:t>
            </a:r>
            <a:r>
              <a:rPr lang="en-US" altLang="zh-CN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</a:t>
            </a:r>
            <a:r>
              <a:rPr lang="zh-CN" altLang="en-US" sz="16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</a:t>
            </a:r>
            <a:endParaRPr lang="zh-CN" altLang="en-US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</a:rPr>
              <a:t>When we rotate the micro:bit around the z-axis, that is, when 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rotating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</a:rPr>
              <a:t> on the yoz plane, 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degree of the rotation (</a:t>
            </a:r>
            <a:r>
              <a:rPr lang="en-US" altLang="zh-CN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yaw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) </a:t>
            </a:r>
            <a:r>
              <a:rPr lang="en-US" altLang="zh-CN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will be 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change</a:t>
            </a:r>
            <a:r>
              <a:rPr lang="en-US" altLang="zh-CN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</a:t>
            </a:r>
            <a:endParaRPr lang="zh-CN" altLang="en-US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6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In this experiment, we use the rotation angle to judge.</a:t>
            </a:r>
            <a:endParaRPr lang="zh-CN" altLang="en-US" sz="16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20" y="976276"/>
            <a:ext cx="404635" cy="454436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44770" y="5992495"/>
            <a:ext cx="16383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38750" y="6029960"/>
            <a:ext cx="15068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1390931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2224143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11300" y="2040890"/>
            <a:ext cx="84893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function is realized by programming: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hen we gently press the tail of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robot car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with our hand, the Tiny-bit will make a sound and advance a short distance.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569085" y="1306830"/>
            <a:ext cx="837184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zh-CN" alt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accelerometer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86960" y="60223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95694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890" y="1517015"/>
            <a:ext cx="3862705" cy="43103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3205" y="1517015"/>
            <a:ext cx="4400550" cy="15716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3205" y="3088640"/>
            <a:ext cx="4399915" cy="12484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3205" y="4427855"/>
            <a:ext cx="5570855" cy="101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715" y="1102360"/>
            <a:ext cx="3978910" cy="3042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15" y="4145280"/>
            <a:ext cx="4572000" cy="1743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25" y="1145540"/>
            <a:ext cx="5815965" cy="295592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86960" y="60223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100" y="986155"/>
            <a:ext cx="495935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86960" y="60223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880" y="1383665"/>
            <a:ext cx="7148830" cy="463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00400" y="3028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96935" y="3086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05487" y="1379855"/>
            <a:ext cx="10101532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download is complete, o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pen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the power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of the robot car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 When we gently press the tail of the Tiny-bit, the forward arrow will be displayed on the micro:bit dot matrix, and a piece of music will be played, and the lights will be randomly lit at the same time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the car advances for a short time, then stops.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below.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60950" y="6045835"/>
            <a:ext cx="14478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23" y="2748864"/>
            <a:ext cx="2605453" cy="2370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850" y="2745764"/>
            <a:ext cx="2767077" cy="2374483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761218" y="44911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2169</Words>
  <Application>WPS 演示</Application>
  <PresentationFormat>宽屏</PresentationFormat>
  <Paragraphs>76</Paragraphs>
  <Slides>10</Slides>
  <Notes>7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452</cp:revision>
  <dcterms:created xsi:type="dcterms:W3CDTF">2017-08-18T03:02:00Z</dcterms:created>
  <dcterms:modified xsi:type="dcterms:W3CDTF">2021-12-27T09:56:06Z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