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8.xml"/><Relationship Id="rId4" Type="http://schemas.openxmlformats.org/officeDocument/2006/relationships/image" Target="../media/image18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20.xml"/><Relationship Id="rId4" Type="http://schemas.openxmlformats.org/officeDocument/2006/relationships/image" Target="../media/image18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421993" y="3781846"/>
            <a:ext cx="607631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Distance control light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471795" y="5894705"/>
            <a:ext cx="15633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7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19115" y="5814060"/>
            <a:ext cx="14503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77205" y="587375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40325" y="587375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1643026"/>
            <a:ext cx="404635" cy="4544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05" y="2429883"/>
            <a:ext cx="404635" cy="4544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99870" y="2404110"/>
            <a:ext cx="867092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we will learn how to c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hange the brightness of the RGB searchlight according to the distance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513840" y="155511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and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40325" y="587375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155" y="1666875"/>
            <a:ext cx="4133850" cy="3524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580" y="1602105"/>
            <a:ext cx="4824730" cy="4244340"/>
          </a:xfrm>
          <a:prstGeom prst="rect">
            <a:avLst/>
          </a:prstGeom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097145" y="594233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77790" y="596709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165" y="1463675"/>
            <a:ext cx="4374515" cy="4536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355" y="1529080"/>
            <a:ext cx="493204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92145" y="37274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2170" y="42989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55" y="2544445"/>
            <a:ext cx="4778375" cy="338899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77790" y="600202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5390" y="1097915"/>
            <a:ext cx="940181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program is downloaded,We can see that the brightness of the RGB searching lights be changed when the distance of the object directly in front of the Tiny-bit be changed. The farther away the distance, the smaller the brightness. When the distance is greater than 20cm, the RGB searching lights will go out.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2620</Words>
  <Application>WPS 演示</Application>
  <PresentationFormat>宽屏</PresentationFormat>
  <Paragraphs>81</Paragraphs>
  <Slides>10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364</cp:revision>
  <dcterms:created xsi:type="dcterms:W3CDTF">2017-08-18T03:02:00Z</dcterms:created>
  <dcterms:modified xsi:type="dcterms:W3CDTF">2021-12-27T09:38:31Z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