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15" r:id="rId7"/>
    <p:sldId id="302" r:id="rId8"/>
    <p:sldId id="303" r:id="rId9"/>
    <p:sldId id="304" r:id="rId10"/>
    <p:sldId id="311" r:id="rId11"/>
    <p:sldId id="305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12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18.xml"/><Relationship Id="rId4" Type="http://schemas.openxmlformats.org/officeDocument/2006/relationships/image" Target="../media/image19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tags" Target="../tags/tag19.xml"/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3036548" y="3781846"/>
            <a:ext cx="68472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Ultrasonic obstacle avoidance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charset="-122"/>
                <a:ea typeface="华文中宋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60090" y="40195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74075" y="41973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96010" y="1082040"/>
            <a:ext cx="99485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the prgram is downloaded, the robot will realize 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utomatic obstacle avoidance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73675" y="5909945"/>
            <a:ext cx="141287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555" y="1557655"/>
            <a:ext cx="5818505" cy="3743325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3803763" y="45482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556885" y="5886450"/>
            <a:ext cx="13931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7" name="PA-矩形 7"/>
          <p:cNvSpPr/>
          <p:nvPr>
            <p:custDataLst>
              <p:tags r:id="rId13"/>
            </p:custDataLst>
          </p:nvPr>
        </p:nvSpPr>
        <p:spPr>
          <a:xfrm>
            <a:off x="491361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09260" y="5932805"/>
            <a:ext cx="14338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82470" y="2493010"/>
            <a:ext cx="8488045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Ultrasonic ranging principle:</a:t>
            </a:r>
            <a:endParaRPr lang="zh-CN" altLang="en-US" sz="16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ultrasonic wave has two ultrasonic probes, which are used for transmitting and receiving ultrasonic waves, respectively, and the measurement range is about 3-450 cm. First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,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input a 15us high level signal to the SCL (TRIG) pin to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the ranging function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of 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module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After the ranging function is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ed, the module will automatically send out 8 40 kHz ultrasonic pulses and automatically detect whether there is a signal return. This step is automatically done internally by the module.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When 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echo signal is detected, the echo terminal SDA (ECHO) pin will output a high level.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high level duration is the time from the transmission to the return of the ultrasonic wave. We can calculate the current distance by the high level duration.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Formula: Distance = High Time * Sound Speed (340M/S)/2.</a:t>
            </a:r>
            <a:endParaRPr lang="zh-CN" altLang="en-US" sz="16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72005" y="1292225"/>
            <a:ext cx="78784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1.The position of the Ultrasonic module in the robot car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20614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74662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1746885"/>
            <a:ext cx="68357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Learn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about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the principle of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Ultrasonic module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09260" y="5932805"/>
            <a:ext cx="14338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30" y="1489710"/>
            <a:ext cx="4495800" cy="4011295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09260" y="5932805"/>
            <a:ext cx="14338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9055" y="922020"/>
            <a:ext cx="84378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the picture shown below, the ultrasonic module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with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red wire frame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52110" y="5850255"/>
            <a:ext cx="15246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1429666"/>
            <a:ext cx="404635" cy="4544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05" y="2216523"/>
            <a:ext cx="404635" cy="4544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99870" y="2190750"/>
            <a:ext cx="867092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this lesson,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we will learn how to realize a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utomatic obstacle avoidance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513840" y="1341755"/>
            <a:ext cx="916432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ultrasonic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return distance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graphically program building blocks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and RGB Searching light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graphically program building blocks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19580" y="123380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395" y="1826260"/>
            <a:ext cx="4730750" cy="22078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8140" y="1826260"/>
            <a:ext cx="4143375" cy="3457575"/>
          </a:xfrm>
          <a:prstGeom prst="rect">
            <a:avLst/>
          </a:prstGeom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452110" y="5850255"/>
            <a:ext cx="15246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452110" y="5850255"/>
            <a:ext cx="15246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95" y="1015365"/>
            <a:ext cx="5045710" cy="2715895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920" y="1015365"/>
            <a:ext cx="4162425" cy="206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57800" y="5928360"/>
            <a:ext cx="14566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95110" y="1974850"/>
            <a:ext cx="499300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</a:rPr>
              <a:t>Note: The speed and time parameters in the program can be adjusted according to the actual situation.</a:t>
            </a:r>
            <a:endParaRPr lang="zh-CN" altLang="en-US" b="1" dirty="0">
              <a:solidFill>
                <a:srgbClr val="7030A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925" y="1483360"/>
            <a:ext cx="3959860" cy="3891915"/>
          </a:xfrm>
          <a:prstGeom prst="rect">
            <a:avLst/>
          </a:prstGeom>
        </p:spPr>
      </p:pic>
      <p:sp>
        <p:nvSpPr>
          <p:cNvPr id="6" name="PA-矩形 86"/>
          <p:cNvSpPr/>
          <p:nvPr>
            <p:custDataLst>
              <p:tags r:id="rId6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0845" y="106489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2490</Words>
  <Application>WPS 演示</Application>
  <PresentationFormat>宽屏</PresentationFormat>
  <Paragraphs>87</Paragraphs>
  <Slides>11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353</cp:revision>
  <dcterms:created xsi:type="dcterms:W3CDTF">2017-08-18T03:02:00Z</dcterms:created>
  <dcterms:modified xsi:type="dcterms:W3CDTF">2021-12-27T09:38:47Z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