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1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tags" Target="../tags/tag20.xml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170149" y="3781846"/>
            <a:ext cx="258000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Tracking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33720" y="5902960"/>
            <a:ext cx="158051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478020" y="5838825"/>
            <a:ext cx="14433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72005" y="1067435"/>
            <a:ext cx="734568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position of the tracking module in the robot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40" y="1052830"/>
            <a:ext cx="367665" cy="413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080" y="2105025"/>
            <a:ext cx="3910330" cy="337312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04340" y="1631315"/>
            <a:ext cx="85401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In the picture shown below, the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tracking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red wire frame.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12740" y="5924550"/>
            <a:ext cx="15024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12740" y="5924550"/>
            <a:ext cx="15024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146522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2511798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5925" y="2416810"/>
            <a:ext cx="920877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function is realized by programming: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robot car advance along black track.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581785" y="136969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line sensor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 control motor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727700" y="5937250"/>
            <a:ext cx="159258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956945"/>
            <a:ext cx="525780" cy="560070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36090" y="10153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950" y="1741170"/>
            <a:ext cx="7658100" cy="201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905" y="4013200"/>
            <a:ext cx="4676775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81600" y="5962650"/>
            <a:ext cx="14732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80" y="1160780"/>
            <a:ext cx="3749040" cy="4535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00345" y="5953760"/>
            <a:ext cx="14319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725" y="1444625"/>
            <a:ext cx="8773160" cy="450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00400" y="37528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4535" y="38735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4018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prgram is downloaded, open the power of the robot car, it will  advance along the black track and a heart will be display on the micro:bit dot matrix.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34280" y="596963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55" y="2681605"/>
            <a:ext cx="3990340" cy="2790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180" y="2615565"/>
            <a:ext cx="3919855" cy="29222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761218" y="41164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1526</Words>
  <Application>WPS 演示</Application>
  <PresentationFormat>宽屏</PresentationFormat>
  <Paragraphs>71</Paragraphs>
  <Slides>10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423</cp:revision>
  <dcterms:created xsi:type="dcterms:W3CDTF">2017-08-18T03:02:00Z</dcterms:created>
  <dcterms:modified xsi:type="dcterms:W3CDTF">2021-12-27T09:53:52Z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