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A-矩形 88"/>
          <p:cNvSpPr/>
          <p:nvPr>
            <p:custDataLst>
              <p:tags r:id="rId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charset="-122"/>
                <a:ea typeface="华文中宋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5220631" y="3781846"/>
            <a:ext cx="24790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Advance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81370" y="582168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18328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1022985"/>
            <a:ext cx="9298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in the figure below, the red arrow points to the Tiny-bit motor.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443218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31035" y="1610995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1035" y="2443480"/>
            <a:ext cx="62249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2.In this lesson, we will make robot car advance.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345" y="2284730"/>
            <a:ext cx="5229225" cy="17430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095" y="2486025"/>
            <a:ext cx="2543175" cy="188595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6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1500" y="34988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267065" y="36195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31900" y="1603375"/>
            <a:ext cx="998474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</a:t>
            </a:r>
            <a:endParaRPr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we can see that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robot car will advance.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1330</Words>
  <Application>WPS 演示</Application>
  <PresentationFormat>宽屏</PresentationFormat>
  <Paragraphs>68</Paragraphs>
  <Slides>9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309</cp:revision>
  <dcterms:created xsi:type="dcterms:W3CDTF">2017-08-18T03:02:00Z</dcterms:created>
  <dcterms:modified xsi:type="dcterms:W3CDTF">2021-12-27T09:37:00Z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