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2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9.xml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299688" y="3781846"/>
            <a:ext cx="232092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CarRun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charset="-122"/>
                <a:ea typeface="华文中宋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13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269646"/>
            <a:ext cx="404635" cy="454436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1022985"/>
            <a:ext cx="9298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in the figure below, the red arrow points to the Tiny-bit motor.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40" y="2443218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31035" y="1610995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31035" y="2443480"/>
            <a:ext cx="81775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2.In this lesson, we will learn how to control direction of the car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420" y="1515110"/>
            <a:ext cx="5229225" cy="1743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420" y="3374390"/>
            <a:ext cx="5248275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755" y="1438910"/>
            <a:ext cx="1961515" cy="4251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015" y="1463675"/>
            <a:ext cx="2400300" cy="409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8425" y="1463675"/>
            <a:ext cx="2152650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875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12480" y="35623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76655" y="1875790"/>
            <a:ext cx="9661525" cy="13836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we can see that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robot car will advance 1s,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back 1s,  turn left 1s,  turn right 1s,  spin left 1s, spin right 1s, stop 1s.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1429</Words>
  <Application>WPS 演示</Application>
  <PresentationFormat>宽屏</PresentationFormat>
  <Paragraphs>67</Paragraphs>
  <Slides>9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319</cp:revision>
  <dcterms:created xsi:type="dcterms:W3CDTF">2017-08-18T03:02:00Z</dcterms:created>
  <dcterms:modified xsi:type="dcterms:W3CDTF">2021-12-27T09:37:14Z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