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tags" Target="../tags/tag19.xml"/><Relationship Id="rId4" Type="http://schemas.openxmlformats.org/officeDocument/2006/relationships/image" Target="../media/image19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475141" y="3781846"/>
            <a:ext cx="397002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Control speed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8"/>
          <p:cNvSpPr/>
          <p:nvPr>
            <p:custDataLst>
              <p:tags r:id="rId11"/>
            </p:custDataLst>
          </p:nvPr>
        </p:nvSpPr>
        <p:spPr>
          <a:xfrm>
            <a:off x="1849120" y="1367155"/>
            <a:ext cx="84937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华文中宋" charset="-122"/>
                <a:ea typeface="华文中宋" charset="-122"/>
              </a:rPr>
              <a:t>Running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795645" y="5886450"/>
            <a:ext cx="13760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1269646"/>
            <a:ext cx="404635" cy="454436"/>
          </a:xfrm>
          <a:prstGeom prst="rect">
            <a:avLst/>
          </a:prstGeom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28005" y="5839460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51355" y="1269365"/>
            <a:ext cx="531558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position of the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91920" y="219964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12790" y="5890260"/>
            <a:ext cx="140843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0825"/>
            <a:ext cx="4326255" cy="381571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1022985"/>
            <a:ext cx="9298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As shown in the figure below, the red arrow points to the Tiny-bit motor.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36515" y="5876290"/>
            <a:ext cx="16014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55" y="1500151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55" y="2332093"/>
            <a:ext cx="404635" cy="45443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0350" y="1499870"/>
            <a:ext cx="901001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control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motor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30350" y="2332355"/>
            <a:ext cx="79533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2.In this lesson, we will learn how to control speed of motor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721985" y="5937250"/>
            <a:ext cx="13970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3970" y="2191385"/>
            <a:ext cx="6810375" cy="165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30495" y="5928360"/>
            <a:ext cx="13722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0545" y="1386840"/>
            <a:ext cx="15443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</a:rPr>
              <a:t>Method 1</a:t>
            </a:r>
            <a:r>
              <a:rPr lang="zh-CN" altLang="en-US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</a:rPr>
              <a:t>：</a:t>
            </a:r>
            <a:endParaRPr lang="zh-CN" altLang="en-US" b="1" dirty="0">
              <a:solidFill>
                <a:srgbClr val="FF9409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545" y="1755140"/>
            <a:ext cx="2241550" cy="4276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925" y="1708785"/>
            <a:ext cx="3148965" cy="4368800"/>
          </a:xfrm>
          <a:prstGeom prst="rect">
            <a:avLst/>
          </a:prstGeom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84975" y="1340485"/>
            <a:ext cx="15443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</a:rPr>
              <a:t>Method 2</a:t>
            </a:r>
            <a:r>
              <a:rPr lang="zh-CN" altLang="en-US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</a:rPr>
              <a:t>：</a:t>
            </a:r>
            <a:endParaRPr lang="zh-CN" altLang="en-US" b="1" dirty="0">
              <a:solidFill>
                <a:srgbClr val="FF9409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4365" y="37401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8345" y="37401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83310" y="1431925"/>
            <a:ext cx="948055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program is downloaded,  we can see that robot car will advance with different speed.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07280" y="5875655"/>
            <a:ext cx="15760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1380</Words>
  <Application>WPS 演示</Application>
  <PresentationFormat>宽屏</PresentationFormat>
  <Paragraphs>71</Paragraphs>
  <Slides>9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324</cp:revision>
  <dcterms:created xsi:type="dcterms:W3CDTF">2017-08-18T03:02:00Z</dcterms:created>
  <dcterms:modified xsi:type="dcterms:W3CDTF">2021-12-27T09:37:29Z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