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3"/>
  </p:handoutMasterIdLst>
  <p:sldIdLst>
    <p:sldId id="260" r:id="rId3"/>
    <p:sldId id="264" r:id="rId4"/>
    <p:sldId id="268" r:id="rId5"/>
    <p:sldId id="302" r:id="rId7"/>
    <p:sldId id="303" r:id="rId8"/>
    <p:sldId id="304" r:id="rId9"/>
    <p:sldId id="305" r:id="rId10"/>
    <p:sldId id="308" r:id="rId11"/>
    <p:sldId id="28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409"/>
    <a:srgbClr val="2E9491"/>
    <a:srgbClr val="E93F64"/>
    <a:srgbClr val="DB4B10"/>
    <a:srgbClr val="E4151A"/>
    <a:srgbClr val="FDDA1E"/>
    <a:srgbClr val="FFD889"/>
    <a:srgbClr val="85625D"/>
    <a:srgbClr val="91112C"/>
    <a:srgbClr val="1749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1" autoAdjust="0"/>
    <p:restoredTop sz="94599" autoAdjust="0"/>
  </p:normalViewPr>
  <p:slideViewPr>
    <p:cSldViewPr snapToGrid="0">
      <p:cViewPr varScale="1">
        <p:scale>
          <a:sx n="87" d="100"/>
          <a:sy n="87" d="100"/>
        </p:scale>
        <p:origin x="2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2.png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 userDrawn="1"/>
        </p:nvGrpSpPr>
        <p:grpSpPr>
          <a:xfrm>
            <a:off x="197361" y="273262"/>
            <a:ext cx="11797277" cy="6311476"/>
            <a:chOff x="239423" y="273262"/>
            <a:chExt cx="11797277" cy="6311476"/>
          </a:xfrm>
        </p:grpSpPr>
        <p:grpSp>
          <p:nvGrpSpPr>
            <p:cNvPr id="2" name="组合 1"/>
            <p:cNvGrpSpPr/>
            <p:nvPr userDrawn="1"/>
          </p:nvGrpSpPr>
          <p:grpSpPr>
            <a:xfrm rot="5400000" flipV="1">
              <a:off x="-2814485" y="3341684"/>
              <a:ext cx="6282448" cy="174632"/>
              <a:chOff x="541506" y="143219"/>
              <a:chExt cx="11265561" cy="31314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" name="椭圆 2"/>
              <p:cNvSpPr/>
              <p:nvPr/>
            </p:nvSpPr>
            <p:spPr>
              <a:xfrm>
                <a:off x="54150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153718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253285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52852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52420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551987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651555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751122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850689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950257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1049824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1149392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 rot="5400000" flipV="1">
              <a:off x="8808160" y="3341684"/>
              <a:ext cx="6282448" cy="174632"/>
              <a:chOff x="541506" y="143219"/>
              <a:chExt cx="11265561" cy="31314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6" name="椭圆 15"/>
              <p:cNvSpPr/>
              <p:nvPr/>
            </p:nvSpPr>
            <p:spPr>
              <a:xfrm>
                <a:off x="54150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53718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253285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352852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452420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551987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651555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751122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850689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950257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1049824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1149392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 userDrawn="1"/>
          </p:nvGrpSpPr>
          <p:grpSpPr>
            <a:xfrm>
              <a:off x="800895" y="273262"/>
              <a:ext cx="10718760" cy="174632"/>
              <a:chOff x="800895" y="287776"/>
              <a:chExt cx="10718760" cy="174632"/>
            </a:xfrm>
          </p:grpSpPr>
          <p:sp>
            <p:nvSpPr>
              <p:cNvPr id="29" name="椭圆 28"/>
              <p:cNvSpPr/>
              <p:nvPr/>
            </p:nvSpPr>
            <p:spPr>
              <a:xfrm rot="10800000" flipV="1">
                <a:off x="690538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/>
              <p:nvPr/>
            </p:nvSpPr>
            <p:spPr>
              <a:xfrm rot="10800000" flipV="1">
                <a:off x="635043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/>
              <p:nvPr/>
            </p:nvSpPr>
            <p:spPr>
              <a:xfrm rot="10800000" flipV="1">
                <a:off x="579548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/>
            </p:nvSpPr>
            <p:spPr>
              <a:xfrm rot="10800000" flipV="1">
                <a:off x="524052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 rot="10800000" flipV="1">
                <a:off x="468557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/>
              <p:nvPr/>
            </p:nvSpPr>
            <p:spPr>
              <a:xfrm rot="10800000" flipV="1">
                <a:off x="413061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/>
              <p:nvPr/>
            </p:nvSpPr>
            <p:spPr>
              <a:xfrm rot="10800000" flipV="1">
                <a:off x="357566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 rot="10800000" flipV="1">
                <a:off x="302071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 rot="10800000" flipV="1">
                <a:off x="246575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 rot="10800000" flipV="1">
                <a:off x="191080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 rot="10800000" flipV="1">
                <a:off x="135584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 rot="10800000" flipV="1">
                <a:off x="80089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/>
              <p:nvPr/>
            </p:nvSpPr>
            <p:spPr>
              <a:xfrm rot="10800000" flipV="1">
                <a:off x="1134502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 rot="10800000" flipV="1">
                <a:off x="1079006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 rot="10800000" flipV="1">
                <a:off x="1023511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 rot="10800000" flipV="1">
                <a:off x="968015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 rot="10800000" flipV="1">
                <a:off x="912520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 rot="10800000" flipV="1">
                <a:off x="857025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 rot="10800000" flipV="1">
                <a:off x="801529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/>
              <p:nvPr/>
            </p:nvSpPr>
            <p:spPr>
              <a:xfrm rot="10800000" flipV="1">
                <a:off x="746034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 userDrawn="1"/>
          </p:nvGrpSpPr>
          <p:grpSpPr>
            <a:xfrm>
              <a:off x="800895" y="6410106"/>
              <a:ext cx="10718760" cy="174632"/>
              <a:chOff x="800895" y="287776"/>
              <a:chExt cx="10718760" cy="174632"/>
            </a:xfrm>
          </p:grpSpPr>
          <p:sp>
            <p:nvSpPr>
              <p:cNvPr id="50" name="椭圆 49"/>
              <p:cNvSpPr/>
              <p:nvPr/>
            </p:nvSpPr>
            <p:spPr>
              <a:xfrm rot="10800000" flipV="1">
                <a:off x="690538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/>
              <p:nvPr/>
            </p:nvSpPr>
            <p:spPr>
              <a:xfrm rot="10800000" flipV="1">
                <a:off x="635043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rot="10800000" flipV="1">
                <a:off x="579548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rot="10800000" flipV="1">
                <a:off x="524052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rot="10800000" flipV="1">
                <a:off x="468557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/>
              <p:nvPr/>
            </p:nvSpPr>
            <p:spPr>
              <a:xfrm rot="10800000" flipV="1">
                <a:off x="413061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rot="10800000" flipV="1">
                <a:off x="357566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rot="10800000" flipV="1">
                <a:off x="302071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rot="10800000" flipV="1">
                <a:off x="246575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 rot="10800000" flipV="1">
                <a:off x="191080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rot="10800000" flipV="1">
                <a:off x="135584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rot="10800000" flipV="1">
                <a:off x="80089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rot="10800000" flipV="1">
                <a:off x="1134502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/>
              <p:nvPr/>
            </p:nvSpPr>
            <p:spPr>
              <a:xfrm rot="10800000" flipV="1">
                <a:off x="1079006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rot="10800000" flipV="1">
                <a:off x="1023511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rot="10800000" flipV="1">
                <a:off x="968015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rot="10800000" flipV="1">
                <a:off x="912520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/>
              <p:nvPr/>
            </p:nvSpPr>
            <p:spPr>
              <a:xfrm rot="10800000" flipV="1">
                <a:off x="857025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rot="10800000" flipV="1">
                <a:off x="801529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rot="10800000" flipV="1">
                <a:off x="746034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 rot="10970893">
            <a:off x="11096010" y="5468193"/>
            <a:ext cx="905091" cy="1105332"/>
          </a:xfrm>
          <a:prstGeom prst="rect">
            <a:avLst/>
          </a:prstGeom>
        </p:spPr>
      </p:pic>
      <p:sp>
        <p:nvSpPr>
          <p:cNvPr id="3" name="任意多边形: 形状 2"/>
          <p:cNvSpPr/>
          <p:nvPr userDrawn="1"/>
        </p:nvSpPr>
        <p:spPr>
          <a:xfrm>
            <a:off x="549331" y="6369813"/>
            <a:ext cx="10506038" cy="221488"/>
          </a:xfrm>
          <a:custGeom>
            <a:avLst/>
            <a:gdLst>
              <a:gd name="connsiteX0" fmla="*/ 0 w 5511800"/>
              <a:gd name="connsiteY0" fmla="*/ 38100 h 317549"/>
              <a:gd name="connsiteX1" fmla="*/ 292100 w 5511800"/>
              <a:gd name="connsiteY1" fmla="*/ 304800 h 317549"/>
              <a:gd name="connsiteX2" fmla="*/ 596900 w 5511800"/>
              <a:gd name="connsiteY2" fmla="*/ 114300 h 317549"/>
              <a:gd name="connsiteX3" fmla="*/ 838200 w 5511800"/>
              <a:gd name="connsiteY3" fmla="*/ 279400 h 317549"/>
              <a:gd name="connsiteX4" fmla="*/ 1244600 w 5511800"/>
              <a:gd name="connsiteY4" fmla="*/ 101600 h 317549"/>
              <a:gd name="connsiteX5" fmla="*/ 1651000 w 5511800"/>
              <a:gd name="connsiteY5" fmla="*/ 266700 h 317549"/>
              <a:gd name="connsiteX6" fmla="*/ 1879600 w 5511800"/>
              <a:gd name="connsiteY6" fmla="*/ 76200 h 317549"/>
              <a:gd name="connsiteX7" fmla="*/ 2197100 w 5511800"/>
              <a:gd name="connsiteY7" fmla="*/ 279400 h 317549"/>
              <a:gd name="connsiteX8" fmla="*/ 2755900 w 5511800"/>
              <a:gd name="connsiteY8" fmla="*/ 63500 h 317549"/>
              <a:gd name="connsiteX9" fmla="*/ 2971800 w 5511800"/>
              <a:gd name="connsiteY9" fmla="*/ 317500 h 317549"/>
              <a:gd name="connsiteX10" fmla="*/ 3441700 w 5511800"/>
              <a:gd name="connsiteY10" fmla="*/ 50800 h 317549"/>
              <a:gd name="connsiteX11" fmla="*/ 3987800 w 5511800"/>
              <a:gd name="connsiteY11" fmla="*/ 317500 h 317549"/>
              <a:gd name="connsiteX12" fmla="*/ 4940300 w 5511800"/>
              <a:gd name="connsiteY12" fmla="*/ 25400 h 317549"/>
              <a:gd name="connsiteX13" fmla="*/ 5054600 w 5511800"/>
              <a:gd name="connsiteY13" fmla="*/ 317500 h 317549"/>
              <a:gd name="connsiteX14" fmla="*/ 5511800 w 5511800"/>
              <a:gd name="connsiteY14" fmla="*/ 0 h 317549"/>
              <a:gd name="connsiteX0-1" fmla="*/ 0 w 5511800"/>
              <a:gd name="connsiteY0-2" fmla="*/ 38100 h 323866"/>
              <a:gd name="connsiteX1-3" fmla="*/ 292100 w 5511800"/>
              <a:gd name="connsiteY1-4" fmla="*/ 304800 h 323866"/>
              <a:gd name="connsiteX2-5" fmla="*/ 596900 w 5511800"/>
              <a:gd name="connsiteY2-6" fmla="*/ 114300 h 323866"/>
              <a:gd name="connsiteX3-7" fmla="*/ 876300 w 5511800"/>
              <a:gd name="connsiteY3-8" fmla="*/ 323850 h 323866"/>
              <a:gd name="connsiteX4-9" fmla="*/ 1244600 w 5511800"/>
              <a:gd name="connsiteY4-10" fmla="*/ 101600 h 323866"/>
              <a:gd name="connsiteX5-11" fmla="*/ 1651000 w 5511800"/>
              <a:gd name="connsiteY5-12" fmla="*/ 266700 h 323866"/>
              <a:gd name="connsiteX6-13" fmla="*/ 1879600 w 5511800"/>
              <a:gd name="connsiteY6-14" fmla="*/ 76200 h 323866"/>
              <a:gd name="connsiteX7-15" fmla="*/ 2197100 w 5511800"/>
              <a:gd name="connsiteY7-16" fmla="*/ 279400 h 323866"/>
              <a:gd name="connsiteX8-17" fmla="*/ 2755900 w 5511800"/>
              <a:gd name="connsiteY8-18" fmla="*/ 63500 h 323866"/>
              <a:gd name="connsiteX9-19" fmla="*/ 2971800 w 5511800"/>
              <a:gd name="connsiteY9-20" fmla="*/ 317500 h 323866"/>
              <a:gd name="connsiteX10-21" fmla="*/ 3441700 w 5511800"/>
              <a:gd name="connsiteY10-22" fmla="*/ 50800 h 323866"/>
              <a:gd name="connsiteX11-23" fmla="*/ 3987800 w 5511800"/>
              <a:gd name="connsiteY11-24" fmla="*/ 317500 h 323866"/>
              <a:gd name="connsiteX12-25" fmla="*/ 4940300 w 5511800"/>
              <a:gd name="connsiteY12-26" fmla="*/ 25400 h 323866"/>
              <a:gd name="connsiteX13-27" fmla="*/ 5054600 w 5511800"/>
              <a:gd name="connsiteY13-28" fmla="*/ 317500 h 323866"/>
              <a:gd name="connsiteX14-29" fmla="*/ 5511800 w 5511800"/>
              <a:gd name="connsiteY14-30" fmla="*/ 0 h 323866"/>
              <a:gd name="connsiteX0-31" fmla="*/ 0 w 5511800"/>
              <a:gd name="connsiteY0-32" fmla="*/ 38100 h 338227"/>
              <a:gd name="connsiteX1-33" fmla="*/ 292100 w 5511800"/>
              <a:gd name="connsiteY1-34" fmla="*/ 304800 h 338227"/>
              <a:gd name="connsiteX2-35" fmla="*/ 596900 w 5511800"/>
              <a:gd name="connsiteY2-36" fmla="*/ 114300 h 338227"/>
              <a:gd name="connsiteX3-37" fmla="*/ 876300 w 5511800"/>
              <a:gd name="connsiteY3-38" fmla="*/ 323850 h 338227"/>
              <a:gd name="connsiteX4-39" fmla="*/ 1244600 w 5511800"/>
              <a:gd name="connsiteY4-40" fmla="*/ 101600 h 338227"/>
              <a:gd name="connsiteX5-41" fmla="*/ 1492250 w 5511800"/>
              <a:gd name="connsiteY5-42" fmla="*/ 330199 h 338227"/>
              <a:gd name="connsiteX6-43" fmla="*/ 1651000 w 5511800"/>
              <a:gd name="connsiteY6-44" fmla="*/ 266700 h 338227"/>
              <a:gd name="connsiteX7-45" fmla="*/ 1879600 w 5511800"/>
              <a:gd name="connsiteY7-46" fmla="*/ 76200 h 338227"/>
              <a:gd name="connsiteX8-47" fmla="*/ 2197100 w 5511800"/>
              <a:gd name="connsiteY8-48" fmla="*/ 279400 h 338227"/>
              <a:gd name="connsiteX9-49" fmla="*/ 2755900 w 5511800"/>
              <a:gd name="connsiteY9-50" fmla="*/ 63500 h 338227"/>
              <a:gd name="connsiteX10-51" fmla="*/ 2971800 w 5511800"/>
              <a:gd name="connsiteY10-52" fmla="*/ 317500 h 338227"/>
              <a:gd name="connsiteX11-53" fmla="*/ 3441700 w 5511800"/>
              <a:gd name="connsiteY11-54" fmla="*/ 50800 h 338227"/>
              <a:gd name="connsiteX12-55" fmla="*/ 3987800 w 5511800"/>
              <a:gd name="connsiteY12-56" fmla="*/ 317500 h 338227"/>
              <a:gd name="connsiteX13-57" fmla="*/ 4940300 w 5511800"/>
              <a:gd name="connsiteY13-58" fmla="*/ 25400 h 338227"/>
              <a:gd name="connsiteX14-59" fmla="*/ 5054600 w 5511800"/>
              <a:gd name="connsiteY14-60" fmla="*/ 317500 h 338227"/>
              <a:gd name="connsiteX15" fmla="*/ 5511800 w 5511800"/>
              <a:gd name="connsiteY15" fmla="*/ 0 h 338227"/>
              <a:gd name="connsiteX0-61" fmla="*/ 0 w 5511800"/>
              <a:gd name="connsiteY0-62" fmla="*/ 38100 h 338227"/>
              <a:gd name="connsiteX1-63" fmla="*/ 292100 w 5511800"/>
              <a:gd name="connsiteY1-64" fmla="*/ 304800 h 338227"/>
              <a:gd name="connsiteX2-65" fmla="*/ 596900 w 5511800"/>
              <a:gd name="connsiteY2-66" fmla="*/ 114300 h 338227"/>
              <a:gd name="connsiteX3-67" fmla="*/ 876300 w 5511800"/>
              <a:gd name="connsiteY3-68" fmla="*/ 323850 h 338227"/>
              <a:gd name="connsiteX4-69" fmla="*/ 1244600 w 5511800"/>
              <a:gd name="connsiteY4-70" fmla="*/ 101600 h 338227"/>
              <a:gd name="connsiteX5-71" fmla="*/ 1492250 w 5511800"/>
              <a:gd name="connsiteY5-72" fmla="*/ 330199 h 338227"/>
              <a:gd name="connsiteX6-73" fmla="*/ 1651000 w 5511800"/>
              <a:gd name="connsiteY6-74" fmla="*/ 266700 h 338227"/>
              <a:gd name="connsiteX7-75" fmla="*/ 1879600 w 5511800"/>
              <a:gd name="connsiteY7-76" fmla="*/ 76200 h 338227"/>
              <a:gd name="connsiteX8-77" fmla="*/ 2228850 w 5511800"/>
              <a:gd name="connsiteY8-78" fmla="*/ 323850 h 338227"/>
              <a:gd name="connsiteX9-79" fmla="*/ 2755900 w 5511800"/>
              <a:gd name="connsiteY9-80" fmla="*/ 63500 h 338227"/>
              <a:gd name="connsiteX10-81" fmla="*/ 2971800 w 5511800"/>
              <a:gd name="connsiteY10-82" fmla="*/ 317500 h 338227"/>
              <a:gd name="connsiteX11-83" fmla="*/ 3441700 w 5511800"/>
              <a:gd name="connsiteY11-84" fmla="*/ 50800 h 338227"/>
              <a:gd name="connsiteX12-85" fmla="*/ 3987800 w 5511800"/>
              <a:gd name="connsiteY12-86" fmla="*/ 317500 h 338227"/>
              <a:gd name="connsiteX13-87" fmla="*/ 4940300 w 5511800"/>
              <a:gd name="connsiteY13-88" fmla="*/ 25400 h 338227"/>
              <a:gd name="connsiteX14-89" fmla="*/ 5054600 w 5511800"/>
              <a:gd name="connsiteY14-90" fmla="*/ 317500 h 338227"/>
              <a:gd name="connsiteX15-91" fmla="*/ 5511800 w 5511800"/>
              <a:gd name="connsiteY15-92" fmla="*/ 0 h 338227"/>
              <a:gd name="connsiteX0-93" fmla="*/ 0 w 5511800"/>
              <a:gd name="connsiteY0-94" fmla="*/ 38100 h 338227"/>
              <a:gd name="connsiteX1-95" fmla="*/ 292100 w 5511800"/>
              <a:gd name="connsiteY1-96" fmla="*/ 304800 h 338227"/>
              <a:gd name="connsiteX2-97" fmla="*/ 596900 w 5511800"/>
              <a:gd name="connsiteY2-98" fmla="*/ 114300 h 338227"/>
              <a:gd name="connsiteX3-99" fmla="*/ 876300 w 5511800"/>
              <a:gd name="connsiteY3-100" fmla="*/ 323850 h 338227"/>
              <a:gd name="connsiteX4-101" fmla="*/ 1244600 w 5511800"/>
              <a:gd name="connsiteY4-102" fmla="*/ 101600 h 338227"/>
              <a:gd name="connsiteX5-103" fmla="*/ 1492250 w 5511800"/>
              <a:gd name="connsiteY5-104" fmla="*/ 330199 h 338227"/>
              <a:gd name="connsiteX6-105" fmla="*/ 1651000 w 5511800"/>
              <a:gd name="connsiteY6-106" fmla="*/ 266700 h 338227"/>
              <a:gd name="connsiteX7-107" fmla="*/ 1879600 w 5511800"/>
              <a:gd name="connsiteY7-108" fmla="*/ 76200 h 338227"/>
              <a:gd name="connsiteX8-109" fmla="*/ 2228850 w 5511800"/>
              <a:gd name="connsiteY8-110" fmla="*/ 323850 h 338227"/>
              <a:gd name="connsiteX9-111" fmla="*/ 2597150 w 5511800"/>
              <a:gd name="connsiteY9-112" fmla="*/ 31750 h 338227"/>
              <a:gd name="connsiteX10-113" fmla="*/ 2971800 w 5511800"/>
              <a:gd name="connsiteY10-114" fmla="*/ 317500 h 338227"/>
              <a:gd name="connsiteX11-115" fmla="*/ 3441700 w 5511800"/>
              <a:gd name="connsiteY11-116" fmla="*/ 50800 h 338227"/>
              <a:gd name="connsiteX12-117" fmla="*/ 3987800 w 5511800"/>
              <a:gd name="connsiteY12-118" fmla="*/ 317500 h 338227"/>
              <a:gd name="connsiteX13-119" fmla="*/ 4940300 w 5511800"/>
              <a:gd name="connsiteY13-120" fmla="*/ 25400 h 338227"/>
              <a:gd name="connsiteX14-121" fmla="*/ 5054600 w 5511800"/>
              <a:gd name="connsiteY14-122" fmla="*/ 317500 h 338227"/>
              <a:gd name="connsiteX15-123" fmla="*/ 5511800 w 5511800"/>
              <a:gd name="connsiteY15-124" fmla="*/ 0 h 338227"/>
              <a:gd name="connsiteX0-125" fmla="*/ 0 w 5511800"/>
              <a:gd name="connsiteY0-126" fmla="*/ 38100 h 338227"/>
              <a:gd name="connsiteX1-127" fmla="*/ 292100 w 5511800"/>
              <a:gd name="connsiteY1-128" fmla="*/ 304800 h 338227"/>
              <a:gd name="connsiteX2-129" fmla="*/ 596900 w 5511800"/>
              <a:gd name="connsiteY2-130" fmla="*/ 114300 h 338227"/>
              <a:gd name="connsiteX3-131" fmla="*/ 876300 w 5511800"/>
              <a:gd name="connsiteY3-132" fmla="*/ 323850 h 338227"/>
              <a:gd name="connsiteX4-133" fmla="*/ 1244600 w 5511800"/>
              <a:gd name="connsiteY4-134" fmla="*/ 101600 h 338227"/>
              <a:gd name="connsiteX5-135" fmla="*/ 1492250 w 5511800"/>
              <a:gd name="connsiteY5-136" fmla="*/ 330199 h 338227"/>
              <a:gd name="connsiteX6-137" fmla="*/ 1651000 w 5511800"/>
              <a:gd name="connsiteY6-138" fmla="*/ 266700 h 338227"/>
              <a:gd name="connsiteX7-139" fmla="*/ 1879600 w 5511800"/>
              <a:gd name="connsiteY7-140" fmla="*/ 76200 h 338227"/>
              <a:gd name="connsiteX8-141" fmla="*/ 2228850 w 5511800"/>
              <a:gd name="connsiteY8-142" fmla="*/ 323850 h 338227"/>
              <a:gd name="connsiteX9-143" fmla="*/ 2597150 w 5511800"/>
              <a:gd name="connsiteY9-144" fmla="*/ 31750 h 338227"/>
              <a:gd name="connsiteX10-145" fmla="*/ 2971800 w 5511800"/>
              <a:gd name="connsiteY10-146" fmla="*/ 317500 h 338227"/>
              <a:gd name="connsiteX11-147" fmla="*/ 3441700 w 5511800"/>
              <a:gd name="connsiteY11-148" fmla="*/ 50800 h 338227"/>
              <a:gd name="connsiteX12-149" fmla="*/ 3987800 w 5511800"/>
              <a:gd name="connsiteY12-150" fmla="*/ 317500 h 338227"/>
              <a:gd name="connsiteX13-151" fmla="*/ 4635500 w 5511800"/>
              <a:gd name="connsiteY13-152" fmla="*/ 76200 h 338227"/>
              <a:gd name="connsiteX14-153" fmla="*/ 5054600 w 5511800"/>
              <a:gd name="connsiteY14-154" fmla="*/ 317500 h 338227"/>
              <a:gd name="connsiteX15-155" fmla="*/ 5511800 w 5511800"/>
              <a:gd name="connsiteY15-156" fmla="*/ 0 h 338227"/>
              <a:gd name="connsiteX0-157" fmla="*/ 0 w 5511800"/>
              <a:gd name="connsiteY0-158" fmla="*/ 38100 h 355647"/>
              <a:gd name="connsiteX1-159" fmla="*/ 292100 w 5511800"/>
              <a:gd name="connsiteY1-160" fmla="*/ 304800 h 355647"/>
              <a:gd name="connsiteX2-161" fmla="*/ 596900 w 5511800"/>
              <a:gd name="connsiteY2-162" fmla="*/ 114300 h 355647"/>
              <a:gd name="connsiteX3-163" fmla="*/ 876300 w 5511800"/>
              <a:gd name="connsiteY3-164" fmla="*/ 323850 h 355647"/>
              <a:gd name="connsiteX4-165" fmla="*/ 1244600 w 5511800"/>
              <a:gd name="connsiteY4-166" fmla="*/ 101600 h 355647"/>
              <a:gd name="connsiteX5-167" fmla="*/ 1492250 w 5511800"/>
              <a:gd name="connsiteY5-168" fmla="*/ 330199 h 355647"/>
              <a:gd name="connsiteX6-169" fmla="*/ 1651000 w 5511800"/>
              <a:gd name="connsiteY6-170" fmla="*/ 266700 h 355647"/>
              <a:gd name="connsiteX7-171" fmla="*/ 1879600 w 5511800"/>
              <a:gd name="connsiteY7-172" fmla="*/ 76200 h 355647"/>
              <a:gd name="connsiteX8-173" fmla="*/ 2228850 w 5511800"/>
              <a:gd name="connsiteY8-174" fmla="*/ 323850 h 355647"/>
              <a:gd name="connsiteX9-175" fmla="*/ 2597150 w 5511800"/>
              <a:gd name="connsiteY9-176" fmla="*/ 31750 h 355647"/>
              <a:gd name="connsiteX10-177" fmla="*/ 2971800 w 5511800"/>
              <a:gd name="connsiteY10-178" fmla="*/ 317500 h 355647"/>
              <a:gd name="connsiteX11-179" fmla="*/ 3441700 w 5511800"/>
              <a:gd name="connsiteY11-180" fmla="*/ 50800 h 355647"/>
              <a:gd name="connsiteX12-181" fmla="*/ 4114800 w 5511800"/>
              <a:gd name="connsiteY12-182" fmla="*/ 355600 h 355647"/>
              <a:gd name="connsiteX13-183" fmla="*/ 4635500 w 5511800"/>
              <a:gd name="connsiteY13-184" fmla="*/ 76200 h 355647"/>
              <a:gd name="connsiteX14-185" fmla="*/ 5054600 w 5511800"/>
              <a:gd name="connsiteY14-186" fmla="*/ 317500 h 355647"/>
              <a:gd name="connsiteX15-187" fmla="*/ 5511800 w 5511800"/>
              <a:gd name="connsiteY15-188" fmla="*/ 0 h 355647"/>
              <a:gd name="connsiteX0-189" fmla="*/ 0 w 5511800"/>
              <a:gd name="connsiteY0-190" fmla="*/ 38100 h 355612"/>
              <a:gd name="connsiteX1-191" fmla="*/ 292100 w 5511800"/>
              <a:gd name="connsiteY1-192" fmla="*/ 304800 h 355612"/>
              <a:gd name="connsiteX2-193" fmla="*/ 596900 w 5511800"/>
              <a:gd name="connsiteY2-194" fmla="*/ 114300 h 355612"/>
              <a:gd name="connsiteX3-195" fmla="*/ 876300 w 5511800"/>
              <a:gd name="connsiteY3-196" fmla="*/ 323850 h 355612"/>
              <a:gd name="connsiteX4-197" fmla="*/ 1244600 w 5511800"/>
              <a:gd name="connsiteY4-198" fmla="*/ 101600 h 355612"/>
              <a:gd name="connsiteX5-199" fmla="*/ 1492250 w 5511800"/>
              <a:gd name="connsiteY5-200" fmla="*/ 330199 h 355612"/>
              <a:gd name="connsiteX6-201" fmla="*/ 1651000 w 5511800"/>
              <a:gd name="connsiteY6-202" fmla="*/ 266700 h 355612"/>
              <a:gd name="connsiteX7-203" fmla="*/ 1879600 w 5511800"/>
              <a:gd name="connsiteY7-204" fmla="*/ 76200 h 355612"/>
              <a:gd name="connsiteX8-205" fmla="*/ 2228850 w 5511800"/>
              <a:gd name="connsiteY8-206" fmla="*/ 323850 h 355612"/>
              <a:gd name="connsiteX9-207" fmla="*/ 2597150 w 5511800"/>
              <a:gd name="connsiteY9-208" fmla="*/ 31750 h 355612"/>
              <a:gd name="connsiteX10-209" fmla="*/ 2971800 w 5511800"/>
              <a:gd name="connsiteY10-210" fmla="*/ 317500 h 355612"/>
              <a:gd name="connsiteX11-211" fmla="*/ 3676650 w 5511800"/>
              <a:gd name="connsiteY11-212" fmla="*/ 63500 h 355612"/>
              <a:gd name="connsiteX12-213" fmla="*/ 4114800 w 5511800"/>
              <a:gd name="connsiteY12-214" fmla="*/ 355600 h 355612"/>
              <a:gd name="connsiteX13-215" fmla="*/ 4635500 w 5511800"/>
              <a:gd name="connsiteY13-216" fmla="*/ 76200 h 355612"/>
              <a:gd name="connsiteX14-217" fmla="*/ 5054600 w 5511800"/>
              <a:gd name="connsiteY14-218" fmla="*/ 317500 h 355612"/>
              <a:gd name="connsiteX15-219" fmla="*/ 5511800 w 5511800"/>
              <a:gd name="connsiteY15-220" fmla="*/ 0 h 355612"/>
              <a:gd name="connsiteX0-221" fmla="*/ 0 w 5511800"/>
              <a:gd name="connsiteY0-222" fmla="*/ 38100 h 355612"/>
              <a:gd name="connsiteX1-223" fmla="*/ 292100 w 5511800"/>
              <a:gd name="connsiteY1-224" fmla="*/ 304800 h 355612"/>
              <a:gd name="connsiteX2-225" fmla="*/ 596900 w 5511800"/>
              <a:gd name="connsiteY2-226" fmla="*/ 114300 h 355612"/>
              <a:gd name="connsiteX3-227" fmla="*/ 876300 w 5511800"/>
              <a:gd name="connsiteY3-228" fmla="*/ 323850 h 355612"/>
              <a:gd name="connsiteX4-229" fmla="*/ 1244600 w 5511800"/>
              <a:gd name="connsiteY4-230" fmla="*/ 101600 h 355612"/>
              <a:gd name="connsiteX5-231" fmla="*/ 1492250 w 5511800"/>
              <a:gd name="connsiteY5-232" fmla="*/ 330199 h 355612"/>
              <a:gd name="connsiteX6-233" fmla="*/ 1651000 w 5511800"/>
              <a:gd name="connsiteY6-234" fmla="*/ 266700 h 355612"/>
              <a:gd name="connsiteX7-235" fmla="*/ 1879600 w 5511800"/>
              <a:gd name="connsiteY7-236" fmla="*/ 76200 h 355612"/>
              <a:gd name="connsiteX8-237" fmla="*/ 2228850 w 5511800"/>
              <a:gd name="connsiteY8-238" fmla="*/ 323850 h 355612"/>
              <a:gd name="connsiteX9-239" fmla="*/ 2597150 w 5511800"/>
              <a:gd name="connsiteY9-240" fmla="*/ 31750 h 355612"/>
              <a:gd name="connsiteX10-241" fmla="*/ 3219450 w 5511800"/>
              <a:gd name="connsiteY10-242" fmla="*/ 342900 h 355612"/>
              <a:gd name="connsiteX11-243" fmla="*/ 3676650 w 5511800"/>
              <a:gd name="connsiteY11-244" fmla="*/ 63500 h 355612"/>
              <a:gd name="connsiteX12-245" fmla="*/ 4114800 w 5511800"/>
              <a:gd name="connsiteY12-246" fmla="*/ 355600 h 355612"/>
              <a:gd name="connsiteX13-247" fmla="*/ 4635500 w 5511800"/>
              <a:gd name="connsiteY13-248" fmla="*/ 76200 h 355612"/>
              <a:gd name="connsiteX14-249" fmla="*/ 5054600 w 5511800"/>
              <a:gd name="connsiteY14-250" fmla="*/ 317500 h 355612"/>
              <a:gd name="connsiteX15-251" fmla="*/ 5511800 w 5511800"/>
              <a:gd name="connsiteY15-252" fmla="*/ 0 h 355612"/>
              <a:gd name="connsiteX0-253" fmla="*/ 0 w 5511800"/>
              <a:gd name="connsiteY0-254" fmla="*/ 38100 h 355612"/>
              <a:gd name="connsiteX1-255" fmla="*/ 292100 w 5511800"/>
              <a:gd name="connsiteY1-256" fmla="*/ 304800 h 355612"/>
              <a:gd name="connsiteX2-257" fmla="*/ 596900 w 5511800"/>
              <a:gd name="connsiteY2-258" fmla="*/ 114300 h 355612"/>
              <a:gd name="connsiteX3-259" fmla="*/ 876300 w 5511800"/>
              <a:gd name="connsiteY3-260" fmla="*/ 323850 h 355612"/>
              <a:gd name="connsiteX4-261" fmla="*/ 1244600 w 5511800"/>
              <a:gd name="connsiteY4-262" fmla="*/ 101600 h 355612"/>
              <a:gd name="connsiteX5-263" fmla="*/ 1492250 w 5511800"/>
              <a:gd name="connsiteY5-264" fmla="*/ 330199 h 355612"/>
              <a:gd name="connsiteX6-265" fmla="*/ 1651000 w 5511800"/>
              <a:gd name="connsiteY6-266" fmla="*/ 266700 h 355612"/>
              <a:gd name="connsiteX7-267" fmla="*/ 1879600 w 5511800"/>
              <a:gd name="connsiteY7-268" fmla="*/ 76200 h 355612"/>
              <a:gd name="connsiteX8-269" fmla="*/ 2228850 w 5511800"/>
              <a:gd name="connsiteY8-270" fmla="*/ 323850 h 355612"/>
              <a:gd name="connsiteX9-271" fmla="*/ 2749550 w 5511800"/>
              <a:gd name="connsiteY9-272" fmla="*/ 57150 h 355612"/>
              <a:gd name="connsiteX10-273" fmla="*/ 3219450 w 5511800"/>
              <a:gd name="connsiteY10-274" fmla="*/ 342900 h 355612"/>
              <a:gd name="connsiteX11-275" fmla="*/ 3676650 w 5511800"/>
              <a:gd name="connsiteY11-276" fmla="*/ 63500 h 355612"/>
              <a:gd name="connsiteX12-277" fmla="*/ 4114800 w 5511800"/>
              <a:gd name="connsiteY12-278" fmla="*/ 355600 h 355612"/>
              <a:gd name="connsiteX13-279" fmla="*/ 4635500 w 5511800"/>
              <a:gd name="connsiteY13-280" fmla="*/ 76200 h 355612"/>
              <a:gd name="connsiteX14-281" fmla="*/ 5054600 w 5511800"/>
              <a:gd name="connsiteY14-282" fmla="*/ 317500 h 355612"/>
              <a:gd name="connsiteX15-283" fmla="*/ 5511800 w 5511800"/>
              <a:gd name="connsiteY15-284" fmla="*/ 0 h 355612"/>
              <a:gd name="connsiteX0-285" fmla="*/ 0 w 5511800"/>
              <a:gd name="connsiteY0-286" fmla="*/ 38100 h 355612"/>
              <a:gd name="connsiteX1-287" fmla="*/ 292100 w 5511800"/>
              <a:gd name="connsiteY1-288" fmla="*/ 304800 h 355612"/>
              <a:gd name="connsiteX2-289" fmla="*/ 596900 w 5511800"/>
              <a:gd name="connsiteY2-290" fmla="*/ 114300 h 355612"/>
              <a:gd name="connsiteX3-291" fmla="*/ 876300 w 5511800"/>
              <a:gd name="connsiteY3-292" fmla="*/ 323850 h 355612"/>
              <a:gd name="connsiteX4-293" fmla="*/ 1244600 w 5511800"/>
              <a:gd name="connsiteY4-294" fmla="*/ 101600 h 355612"/>
              <a:gd name="connsiteX5-295" fmla="*/ 1492250 w 5511800"/>
              <a:gd name="connsiteY5-296" fmla="*/ 330199 h 355612"/>
              <a:gd name="connsiteX6-297" fmla="*/ 1651000 w 5511800"/>
              <a:gd name="connsiteY6-298" fmla="*/ 266700 h 355612"/>
              <a:gd name="connsiteX7-299" fmla="*/ 1879600 w 5511800"/>
              <a:gd name="connsiteY7-300" fmla="*/ 76200 h 355612"/>
              <a:gd name="connsiteX8-301" fmla="*/ 2298700 w 5511800"/>
              <a:gd name="connsiteY8-302" fmla="*/ 342900 h 355612"/>
              <a:gd name="connsiteX9-303" fmla="*/ 2749550 w 5511800"/>
              <a:gd name="connsiteY9-304" fmla="*/ 57150 h 355612"/>
              <a:gd name="connsiteX10-305" fmla="*/ 3219450 w 5511800"/>
              <a:gd name="connsiteY10-306" fmla="*/ 342900 h 355612"/>
              <a:gd name="connsiteX11-307" fmla="*/ 3676650 w 5511800"/>
              <a:gd name="connsiteY11-308" fmla="*/ 63500 h 355612"/>
              <a:gd name="connsiteX12-309" fmla="*/ 4114800 w 5511800"/>
              <a:gd name="connsiteY12-310" fmla="*/ 355600 h 355612"/>
              <a:gd name="connsiteX13-311" fmla="*/ 4635500 w 5511800"/>
              <a:gd name="connsiteY13-312" fmla="*/ 76200 h 355612"/>
              <a:gd name="connsiteX14-313" fmla="*/ 5054600 w 5511800"/>
              <a:gd name="connsiteY14-314" fmla="*/ 317500 h 355612"/>
              <a:gd name="connsiteX15-315" fmla="*/ 5511800 w 5511800"/>
              <a:gd name="connsiteY15-316" fmla="*/ 0 h 355612"/>
              <a:gd name="connsiteX0-317" fmla="*/ 0 w 5511800"/>
              <a:gd name="connsiteY0-318" fmla="*/ 38100 h 355612"/>
              <a:gd name="connsiteX1-319" fmla="*/ 292100 w 5511800"/>
              <a:gd name="connsiteY1-320" fmla="*/ 304800 h 355612"/>
              <a:gd name="connsiteX2-321" fmla="*/ 596900 w 5511800"/>
              <a:gd name="connsiteY2-322" fmla="*/ 114300 h 355612"/>
              <a:gd name="connsiteX3-323" fmla="*/ 876300 w 5511800"/>
              <a:gd name="connsiteY3-324" fmla="*/ 323850 h 355612"/>
              <a:gd name="connsiteX4-325" fmla="*/ 1244600 w 5511800"/>
              <a:gd name="connsiteY4-326" fmla="*/ 101600 h 355612"/>
              <a:gd name="connsiteX5-327" fmla="*/ 1492250 w 5511800"/>
              <a:gd name="connsiteY5-328" fmla="*/ 330199 h 355612"/>
              <a:gd name="connsiteX6-329" fmla="*/ 1651000 w 5511800"/>
              <a:gd name="connsiteY6-330" fmla="*/ 266700 h 355612"/>
              <a:gd name="connsiteX7-331" fmla="*/ 1955800 w 5511800"/>
              <a:gd name="connsiteY7-332" fmla="*/ 82550 h 355612"/>
              <a:gd name="connsiteX8-333" fmla="*/ 2298700 w 5511800"/>
              <a:gd name="connsiteY8-334" fmla="*/ 342900 h 355612"/>
              <a:gd name="connsiteX9-335" fmla="*/ 2749550 w 5511800"/>
              <a:gd name="connsiteY9-336" fmla="*/ 57150 h 355612"/>
              <a:gd name="connsiteX10-337" fmla="*/ 3219450 w 5511800"/>
              <a:gd name="connsiteY10-338" fmla="*/ 342900 h 355612"/>
              <a:gd name="connsiteX11-339" fmla="*/ 3676650 w 5511800"/>
              <a:gd name="connsiteY11-340" fmla="*/ 63500 h 355612"/>
              <a:gd name="connsiteX12-341" fmla="*/ 4114800 w 5511800"/>
              <a:gd name="connsiteY12-342" fmla="*/ 355600 h 355612"/>
              <a:gd name="connsiteX13-343" fmla="*/ 4635500 w 5511800"/>
              <a:gd name="connsiteY13-344" fmla="*/ 76200 h 355612"/>
              <a:gd name="connsiteX14-345" fmla="*/ 5054600 w 5511800"/>
              <a:gd name="connsiteY14-346" fmla="*/ 317500 h 355612"/>
              <a:gd name="connsiteX15-347" fmla="*/ 5511800 w 5511800"/>
              <a:gd name="connsiteY15-348" fmla="*/ 0 h 355612"/>
              <a:gd name="connsiteX0-349" fmla="*/ 0 w 5511800"/>
              <a:gd name="connsiteY0-350" fmla="*/ 38100 h 355602"/>
              <a:gd name="connsiteX1-351" fmla="*/ 292100 w 5511800"/>
              <a:gd name="connsiteY1-352" fmla="*/ 304800 h 355602"/>
              <a:gd name="connsiteX2-353" fmla="*/ 596900 w 5511800"/>
              <a:gd name="connsiteY2-354" fmla="*/ 114300 h 355602"/>
              <a:gd name="connsiteX3-355" fmla="*/ 876300 w 5511800"/>
              <a:gd name="connsiteY3-356" fmla="*/ 323850 h 355602"/>
              <a:gd name="connsiteX4-357" fmla="*/ 1244600 w 5511800"/>
              <a:gd name="connsiteY4-358" fmla="*/ 101600 h 355602"/>
              <a:gd name="connsiteX5-359" fmla="*/ 1492250 w 5511800"/>
              <a:gd name="connsiteY5-360" fmla="*/ 330199 h 355602"/>
              <a:gd name="connsiteX6-361" fmla="*/ 1651000 w 5511800"/>
              <a:gd name="connsiteY6-362" fmla="*/ 266700 h 355602"/>
              <a:gd name="connsiteX7-363" fmla="*/ 1955800 w 5511800"/>
              <a:gd name="connsiteY7-364" fmla="*/ 82550 h 355602"/>
              <a:gd name="connsiteX8-365" fmla="*/ 2298700 w 5511800"/>
              <a:gd name="connsiteY8-366" fmla="*/ 342900 h 355602"/>
              <a:gd name="connsiteX9-367" fmla="*/ 2749550 w 5511800"/>
              <a:gd name="connsiteY9-368" fmla="*/ 57150 h 355602"/>
              <a:gd name="connsiteX10-369" fmla="*/ 3219450 w 5511800"/>
              <a:gd name="connsiteY10-370" fmla="*/ 342900 h 355602"/>
              <a:gd name="connsiteX11-371" fmla="*/ 3676650 w 5511800"/>
              <a:gd name="connsiteY11-372" fmla="*/ 63500 h 355602"/>
              <a:gd name="connsiteX12-373" fmla="*/ 4114800 w 5511800"/>
              <a:gd name="connsiteY12-374" fmla="*/ 355600 h 355602"/>
              <a:gd name="connsiteX13-375" fmla="*/ 4775200 w 5511800"/>
              <a:gd name="connsiteY13-376" fmla="*/ 69850 h 355602"/>
              <a:gd name="connsiteX14-377" fmla="*/ 5054600 w 5511800"/>
              <a:gd name="connsiteY14-378" fmla="*/ 317500 h 355602"/>
              <a:gd name="connsiteX15-379" fmla="*/ 5511800 w 5511800"/>
              <a:gd name="connsiteY15-380" fmla="*/ 0 h 355602"/>
              <a:gd name="connsiteX0-381" fmla="*/ 0 w 5511800"/>
              <a:gd name="connsiteY0-382" fmla="*/ 38100 h 342952"/>
              <a:gd name="connsiteX1-383" fmla="*/ 292100 w 5511800"/>
              <a:gd name="connsiteY1-384" fmla="*/ 304800 h 342952"/>
              <a:gd name="connsiteX2-385" fmla="*/ 596900 w 5511800"/>
              <a:gd name="connsiteY2-386" fmla="*/ 114300 h 342952"/>
              <a:gd name="connsiteX3-387" fmla="*/ 876300 w 5511800"/>
              <a:gd name="connsiteY3-388" fmla="*/ 323850 h 342952"/>
              <a:gd name="connsiteX4-389" fmla="*/ 1244600 w 5511800"/>
              <a:gd name="connsiteY4-390" fmla="*/ 101600 h 342952"/>
              <a:gd name="connsiteX5-391" fmla="*/ 1492250 w 5511800"/>
              <a:gd name="connsiteY5-392" fmla="*/ 330199 h 342952"/>
              <a:gd name="connsiteX6-393" fmla="*/ 1651000 w 5511800"/>
              <a:gd name="connsiteY6-394" fmla="*/ 266700 h 342952"/>
              <a:gd name="connsiteX7-395" fmla="*/ 1955800 w 5511800"/>
              <a:gd name="connsiteY7-396" fmla="*/ 82550 h 342952"/>
              <a:gd name="connsiteX8-397" fmla="*/ 2298700 w 5511800"/>
              <a:gd name="connsiteY8-398" fmla="*/ 342900 h 342952"/>
              <a:gd name="connsiteX9-399" fmla="*/ 2749550 w 5511800"/>
              <a:gd name="connsiteY9-400" fmla="*/ 57150 h 342952"/>
              <a:gd name="connsiteX10-401" fmla="*/ 3219450 w 5511800"/>
              <a:gd name="connsiteY10-402" fmla="*/ 342900 h 342952"/>
              <a:gd name="connsiteX11-403" fmla="*/ 3676650 w 5511800"/>
              <a:gd name="connsiteY11-404" fmla="*/ 63500 h 342952"/>
              <a:gd name="connsiteX12-405" fmla="*/ 4394200 w 5511800"/>
              <a:gd name="connsiteY12-406" fmla="*/ 323850 h 342952"/>
              <a:gd name="connsiteX13-407" fmla="*/ 4775200 w 5511800"/>
              <a:gd name="connsiteY13-408" fmla="*/ 69850 h 342952"/>
              <a:gd name="connsiteX14-409" fmla="*/ 5054600 w 5511800"/>
              <a:gd name="connsiteY14-410" fmla="*/ 317500 h 342952"/>
              <a:gd name="connsiteX15-411" fmla="*/ 5511800 w 5511800"/>
              <a:gd name="connsiteY15-412" fmla="*/ 0 h 342952"/>
              <a:gd name="connsiteX0-413" fmla="*/ 0 w 5511800"/>
              <a:gd name="connsiteY0-414" fmla="*/ 38100 h 342952"/>
              <a:gd name="connsiteX1-415" fmla="*/ 292100 w 5511800"/>
              <a:gd name="connsiteY1-416" fmla="*/ 304800 h 342952"/>
              <a:gd name="connsiteX2-417" fmla="*/ 596900 w 5511800"/>
              <a:gd name="connsiteY2-418" fmla="*/ 114300 h 342952"/>
              <a:gd name="connsiteX3-419" fmla="*/ 876300 w 5511800"/>
              <a:gd name="connsiteY3-420" fmla="*/ 323850 h 342952"/>
              <a:gd name="connsiteX4-421" fmla="*/ 1244600 w 5511800"/>
              <a:gd name="connsiteY4-422" fmla="*/ 101600 h 342952"/>
              <a:gd name="connsiteX5-423" fmla="*/ 1492250 w 5511800"/>
              <a:gd name="connsiteY5-424" fmla="*/ 330199 h 342952"/>
              <a:gd name="connsiteX6-425" fmla="*/ 1651000 w 5511800"/>
              <a:gd name="connsiteY6-426" fmla="*/ 266700 h 342952"/>
              <a:gd name="connsiteX7-427" fmla="*/ 1955800 w 5511800"/>
              <a:gd name="connsiteY7-428" fmla="*/ 82550 h 342952"/>
              <a:gd name="connsiteX8-429" fmla="*/ 2298700 w 5511800"/>
              <a:gd name="connsiteY8-430" fmla="*/ 342900 h 342952"/>
              <a:gd name="connsiteX9-431" fmla="*/ 2749550 w 5511800"/>
              <a:gd name="connsiteY9-432" fmla="*/ 57150 h 342952"/>
              <a:gd name="connsiteX10-433" fmla="*/ 3219450 w 5511800"/>
              <a:gd name="connsiteY10-434" fmla="*/ 342900 h 342952"/>
              <a:gd name="connsiteX11-435" fmla="*/ 3676650 w 5511800"/>
              <a:gd name="connsiteY11-436" fmla="*/ 63500 h 342952"/>
              <a:gd name="connsiteX12-437" fmla="*/ 4394200 w 5511800"/>
              <a:gd name="connsiteY12-438" fmla="*/ 323850 h 342952"/>
              <a:gd name="connsiteX13-439" fmla="*/ 4705350 w 5511800"/>
              <a:gd name="connsiteY13-440" fmla="*/ 69850 h 342952"/>
              <a:gd name="connsiteX14-441" fmla="*/ 5054600 w 5511800"/>
              <a:gd name="connsiteY14-442" fmla="*/ 317500 h 342952"/>
              <a:gd name="connsiteX15-443" fmla="*/ 5511800 w 5511800"/>
              <a:gd name="connsiteY15-444" fmla="*/ 0 h 342952"/>
              <a:gd name="connsiteX0-445" fmla="*/ 0 w 5511800"/>
              <a:gd name="connsiteY0-446" fmla="*/ 38100 h 342952"/>
              <a:gd name="connsiteX1-447" fmla="*/ 292100 w 5511800"/>
              <a:gd name="connsiteY1-448" fmla="*/ 304800 h 342952"/>
              <a:gd name="connsiteX2-449" fmla="*/ 596900 w 5511800"/>
              <a:gd name="connsiteY2-450" fmla="*/ 114300 h 342952"/>
              <a:gd name="connsiteX3-451" fmla="*/ 876300 w 5511800"/>
              <a:gd name="connsiteY3-452" fmla="*/ 323850 h 342952"/>
              <a:gd name="connsiteX4-453" fmla="*/ 1244600 w 5511800"/>
              <a:gd name="connsiteY4-454" fmla="*/ 101600 h 342952"/>
              <a:gd name="connsiteX5-455" fmla="*/ 1492250 w 5511800"/>
              <a:gd name="connsiteY5-456" fmla="*/ 330199 h 342952"/>
              <a:gd name="connsiteX6-457" fmla="*/ 1651000 w 5511800"/>
              <a:gd name="connsiteY6-458" fmla="*/ 266700 h 342952"/>
              <a:gd name="connsiteX7-459" fmla="*/ 1955800 w 5511800"/>
              <a:gd name="connsiteY7-460" fmla="*/ 82550 h 342952"/>
              <a:gd name="connsiteX8-461" fmla="*/ 2298700 w 5511800"/>
              <a:gd name="connsiteY8-462" fmla="*/ 342900 h 342952"/>
              <a:gd name="connsiteX9-463" fmla="*/ 2749550 w 5511800"/>
              <a:gd name="connsiteY9-464" fmla="*/ 57150 h 342952"/>
              <a:gd name="connsiteX10-465" fmla="*/ 3219450 w 5511800"/>
              <a:gd name="connsiteY10-466" fmla="*/ 342900 h 342952"/>
              <a:gd name="connsiteX11-467" fmla="*/ 3676650 w 5511800"/>
              <a:gd name="connsiteY11-468" fmla="*/ 63500 h 342952"/>
              <a:gd name="connsiteX12-469" fmla="*/ 4311650 w 5511800"/>
              <a:gd name="connsiteY12-470" fmla="*/ 342900 h 342952"/>
              <a:gd name="connsiteX13-471" fmla="*/ 4705350 w 5511800"/>
              <a:gd name="connsiteY13-472" fmla="*/ 69850 h 342952"/>
              <a:gd name="connsiteX14-473" fmla="*/ 5054600 w 5511800"/>
              <a:gd name="connsiteY14-474" fmla="*/ 317500 h 342952"/>
              <a:gd name="connsiteX15-475" fmla="*/ 5511800 w 5511800"/>
              <a:gd name="connsiteY15-476" fmla="*/ 0 h 342952"/>
              <a:gd name="connsiteX0-477" fmla="*/ 0 w 5511800"/>
              <a:gd name="connsiteY0-478" fmla="*/ 38100 h 342952"/>
              <a:gd name="connsiteX1-479" fmla="*/ 292100 w 5511800"/>
              <a:gd name="connsiteY1-480" fmla="*/ 304800 h 342952"/>
              <a:gd name="connsiteX2-481" fmla="*/ 596900 w 5511800"/>
              <a:gd name="connsiteY2-482" fmla="*/ 114300 h 342952"/>
              <a:gd name="connsiteX3-483" fmla="*/ 876300 w 5511800"/>
              <a:gd name="connsiteY3-484" fmla="*/ 323850 h 342952"/>
              <a:gd name="connsiteX4-485" fmla="*/ 1244600 w 5511800"/>
              <a:gd name="connsiteY4-486" fmla="*/ 101600 h 342952"/>
              <a:gd name="connsiteX5-487" fmla="*/ 1492250 w 5511800"/>
              <a:gd name="connsiteY5-488" fmla="*/ 330199 h 342952"/>
              <a:gd name="connsiteX6-489" fmla="*/ 1651000 w 5511800"/>
              <a:gd name="connsiteY6-490" fmla="*/ 266700 h 342952"/>
              <a:gd name="connsiteX7-491" fmla="*/ 1955800 w 5511800"/>
              <a:gd name="connsiteY7-492" fmla="*/ 82550 h 342952"/>
              <a:gd name="connsiteX8-493" fmla="*/ 2298700 w 5511800"/>
              <a:gd name="connsiteY8-494" fmla="*/ 342900 h 342952"/>
              <a:gd name="connsiteX9-495" fmla="*/ 2749550 w 5511800"/>
              <a:gd name="connsiteY9-496" fmla="*/ 57150 h 342952"/>
              <a:gd name="connsiteX10-497" fmla="*/ 3219450 w 5511800"/>
              <a:gd name="connsiteY10-498" fmla="*/ 342900 h 342952"/>
              <a:gd name="connsiteX11-499" fmla="*/ 3898900 w 5511800"/>
              <a:gd name="connsiteY11-500" fmla="*/ 44450 h 342952"/>
              <a:gd name="connsiteX12-501" fmla="*/ 4311650 w 5511800"/>
              <a:gd name="connsiteY12-502" fmla="*/ 342900 h 342952"/>
              <a:gd name="connsiteX13-503" fmla="*/ 4705350 w 5511800"/>
              <a:gd name="connsiteY13-504" fmla="*/ 69850 h 342952"/>
              <a:gd name="connsiteX14-505" fmla="*/ 5054600 w 5511800"/>
              <a:gd name="connsiteY14-506" fmla="*/ 317500 h 342952"/>
              <a:gd name="connsiteX15-507" fmla="*/ 5511800 w 5511800"/>
              <a:gd name="connsiteY15-508" fmla="*/ 0 h 342952"/>
              <a:gd name="connsiteX0-509" fmla="*/ 0 w 5511800"/>
              <a:gd name="connsiteY0-510" fmla="*/ 38100 h 342952"/>
              <a:gd name="connsiteX1-511" fmla="*/ 292100 w 5511800"/>
              <a:gd name="connsiteY1-512" fmla="*/ 304800 h 342952"/>
              <a:gd name="connsiteX2-513" fmla="*/ 596900 w 5511800"/>
              <a:gd name="connsiteY2-514" fmla="*/ 114300 h 342952"/>
              <a:gd name="connsiteX3-515" fmla="*/ 876300 w 5511800"/>
              <a:gd name="connsiteY3-516" fmla="*/ 323850 h 342952"/>
              <a:gd name="connsiteX4-517" fmla="*/ 1244600 w 5511800"/>
              <a:gd name="connsiteY4-518" fmla="*/ 101600 h 342952"/>
              <a:gd name="connsiteX5-519" fmla="*/ 1492250 w 5511800"/>
              <a:gd name="connsiteY5-520" fmla="*/ 330199 h 342952"/>
              <a:gd name="connsiteX6-521" fmla="*/ 1651000 w 5511800"/>
              <a:gd name="connsiteY6-522" fmla="*/ 266700 h 342952"/>
              <a:gd name="connsiteX7-523" fmla="*/ 1955800 w 5511800"/>
              <a:gd name="connsiteY7-524" fmla="*/ 82550 h 342952"/>
              <a:gd name="connsiteX8-525" fmla="*/ 2298700 w 5511800"/>
              <a:gd name="connsiteY8-526" fmla="*/ 342900 h 342952"/>
              <a:gd name="connsiteX9-527" fmla="*/ 2749550 w 5511800"/>
              <a:gd name="connsiteY9-528" fmla="*/ 57150 h 342952"/>
              <a:gd name="connsiteX10-529" fmla="*/ 3460750 w 5511800"/>
              <a:gd name="connsiteY10-530" fmla="*/ 342900 h 342952"/>
              <a:gd name="connsiteX11-531" fmla="*/ 3898900 w 5511800"/>
              <a:gd name="connsiteY11-532" fmla="*/ 44450 h 342952"/>
              <a:gd name="connsiteX12-533" fmla="*/ 4311650 w 5511800"/>
              <a:gd name="connsiteY12-534" fmla="*/ 342900 h 342952"/>
              <a:gd name="connsiteX13-535" fmla="*/ 4705350 w 5511800"/>
              <a:gd name="connsiteY13-536" fmla="*/ 69850 h 342952"/>
              <a:gd name="connsiteX14-537" fmla="*/ 5054600 w 5511800"/>
              <a:gd name="connsiteY14-538" fmla="*/ 317500 h 342952"/>
              <a:gd name="connsiteX15-539" fmla="*/ 5511800 w 5511800"/>
              <a:gd name="connsiteY15-540" fmla="*/ 0 h 342952"/>
              <a:gd name="connsiteX0-541" fmla="*/ 0 w 5511800"/>
              <a:gd name="connsiteY0-542" fmla="*/ 38100 h 343349"/>
              <a:gd name="connsiteX1-543" fmla="*/ 292100 w 5511800"/>
              <a:gd name="connsiteY1-544" fmla="*/ 304800 h 343349"/>
              <a:gd name="connsiteX2-545" fmla="*/ 596900 w 5511800"/>
              <a:gd name="connsiteY2-546" fmla="*/ 114300 h 343349"/>
              <a:gd name="connsiteX3-547" fmla="*/ 876300 w 5511800"/>
              <a:gd name="connsiteY3-548" fmla="*/ 323850 h 343349"/>
              <a:gd name="connsiteX4-549" fmla="*/ 1244600 w 5511800"/>
              <a:gd name="connsiteY4-550" fmla="*/ 101600 h 343349"/>
              <a:gd name="connsiteX5-551" fmla="*/ 1492250 w 5511800"/>
              <a:gd name="connsiteY5-552" fmla="*/ 330199 h 343349"/>
              <a:gd name="connsiteX6-553" fmla="*/ 1651000 w 5511800"/>
              <a:gd name="connsiteY6-554" fmla="*/ 266700 h 343349"/>
              <a:gd name="connsiteX7-555" fmla="*/ 1955800 w 5511800"/>
              <a:gd name="connsiteY7-556" fmla="*/ 82550 h 343349"/>
              <a:gd name="connsiteX8-557" fmla="*/ 2298700 w 5511800"/>
              <a:gd name="connsiteY8-558" fmla="*/ 342900 h 343349"/>
              <a:gd name="connsiteX9-559" fmla="*/ 3048000 w 5511800"/>
              <a:gd name="connsiteY9-560" fmla="*/ 6350 h 343349"/>
              <a:gd name="connsiteX10-561" fmla="*/ 3460750 w 5511800"/>
              <a:gd name="connsiteY10-562" fmla="*/ 342900 h 343349"/>
              <a:gd name="connsiteX11-563" fmla="*/ 3898900 w 5511800"/>
              <a:gd name="connsiteY11-564" fmla="*/ 44450 h 343349"/>
              <a:gd name="connsiteX12-565" fmla="*/ 4311650 w 5511800"/>
              <a:gd name="connsiteY12-566" fmla="*/ 342900 h 343349"/>
              <a:gd name="connsiteX13-567" fmla="*/ 4705350 w 5511800"/>
              <a:gd name="connsiteY13-568" fmla="*/ 69850 h 343349"/>
              <a:gd name="connsiteX14-569" fmla="*/ 5054600 w 5511800"/>
              <a:gd name="connsiteY14-570" fmla="*/ 317500 h 343349"/>
              <a:gd name="connsiteX15-571" fmla="*/ 5511800 w 5511800"/>
              <a:gd name="connsiteY15-572" fmla="*/ 0 h 343349"/>
              <a:gd name="connsiteX0-573" fmla="*/ 0 w 5511800"/>
              <a:gd name="connsiteY0-574" fmla="*/ 38100 h 342997"/>
              <a:gd name="connsiteX1-575" fmla="*/ 292100 w 5511800"/>
              <a:gd name="connsiteY1-576" fmla="*/ 304800 h 342997"/>
              <a:gd name="connsiteX2-577" fmla="*/ 596900 w 5511800"/>
              <a:gd name="connsiteY2-578" fmla="*/ 114300 h 342997"/>
              <a:gd name="connsiteX3-579" fmla="*/ 876300 w 5511800"/>
              <a:gd name="connsiteY3-580" fmla="*/ 323850 h 342997"/>
              <a:gd name="connsiteX4-581" fmla="*/ 1244600 w 5511800"/>
              <a:gd name="connsiteY4-582" fmla="*/ 101600 h 342997"/>
              <a:gd name="connsiteX5-583" fmla="*/ 1492250 w 5511800"/>
              <a:gd name="connsiteY5-584" fmla="*/ 330199 h 342997"/>
              <a:gd name="connsiteX6-585" fmla="*/ 1651000 w 5511800"/>
              <a:gd name="connsiteY6-586" fmla="*/ 266700 h 342997"/>
              <a:gd name="connsiteX7-587" fmla="*/ 1955800 w 5511800"/>
              <a:gd name="connsiteY7-588" fmla="*/ 82550 h 342997"/>
              <a:gd name="connsiteX8-589" fmla="*/ 2660650 w 5511800"/>
              <a:gd name="connsiteY8-590" fmla="*/ 330200 h 342997"/>
              <a:gd name="connsiteX9-591" fmla="*/ 3048000 w 5511800"/>
              <a:gd name="connsiteY9-592" fmla="*/ 6350 h 342997"/>
              <a:gd name="connsiteX10-593" fmla="*/ 3460750 w 5511800"/>
              <a:gd name="connsiteY10-594" fmla="*/ 342900 h 342997"/>
              <a:gd name="connsiteX11-595" fmla="*/ 3898900 w 5511800"/>
              <a:gd name="connsiteY11-596" fmla="*/ 44450 h 342997"/>
              <a:gd name="connsiteX12-597" fmla="*/ 4311650 w 5511800"/>
              <a:gd name="connsiteY12-598" fmla="*/ 342900 h 342997"/>
              <a:gd name="connsiteX13-599" fmla="*/ 4705350 w 5511800"/>
              <a:gd name="connsiteY13-600" fmla="*/ 69850 h 342997"/>
              <a:gd name="connsiteX14-601" fmla="*/ 5054600 w 5511800"/>
              <a:gd name="connsiteY14-602" fmla="*/ 317500 h 342997"/>
              <a:gd name="connsiteX15-603" fmla="*/ 5511800 w 5511800"/>
              <a:gd name="connsiteY15-604" fmla="*/ 0 h 342997"/>
              <a:gd name="connsiteX0-605" fmla="*/ 0 w 5511800"/>
              <a:gd name="connsiteY0-606" fmla="*/ 38100 h 342948"/>
              <a:gd name="connsiteX1-607" fmla="*/ 292100 w 5511800"/>
              <a:gd name="connsiteY1-608" fmla="*/ 304800 h 342948"/>
              <a:gd name="connsiteX2-609" fmla="*/ 596900 w 5511800"/>
              <a:gd name="connsiteY2-610" fmla="*/ 114300 h 342948"/>
              <a:gd name="connsiteX3-611" fmla="*/ 876300 w 5511800"/>
              <a:gd name="connsiteY3-612" fmla="*/ 323850 h 342948"/>
              <a:gd name="connsiteX4-613" fmla="*/ 1244600 w 5511800"/>
              <a:gd name="connsiteY4-614" fmla="*/ 101600 h 342948"/>
              <a:gd name="connsiteX5-615" fmla="*/ 1492250 w 5511800"/>
              <a:gd name="connsiteY5-616" fmla="*/ 330199 h 342948"/>
              <a:gd name="connsiteX6-617" fmla="*/ 1651000 w 5511800"/>
              <a:gd name="connsiteY6-618" fmla="*/ 266700 h 342948"/>
              <a:gd name="connsiteX7-619" fmla="*/ 1955800 w 5511800"/>
              <a:gd name="connsiteY7-620" fmla="*/ 82550 h 342948"/>
              <a:gd name="connsiteX8-621" fmla="*/ 2660650 w 5511800"/>
              <a:gd name="connsiteY8-622" fmla="*/ 330200 h 342948"/>
              <a:gd name="connsiteX9-623" fmla="*/ 3098800 w 5511800"/>
              <a:gd name="connsiteY9-624" fmla="*/ 19050 h 342948"/>
              <a:gd name="connsiteX10-625" fmla="*/ 3460750 w 5511800"/>
              <a:gd name="connsiteY10-626" fmla="*/ 342900 h 342948"/>
              <a:gd name="connsiteX11-627" fmla="*/ 3898900 w 5511800"/>
              <a:gd name="connsiteY11-628" fmla="*/ 44450 h 342948"/>
              <a:gd name="connsiteX12-629" fmla="*/ 4311650 w 5511800"/>
              <a:gd name="connsiteY12-630" fmla="*/ 342900 h 342948"/>
              <a:gd name="connsiteX13-631" fmla="*/ 4705350 w 5511800"/>
              <a:gd name="connsiteY13-632" fmla="*/ 69850 h 342948"/>
              <a:gd name="connsiteX14-633" fmla="*/ 5054600 w 5511800"/>
              <a:gd name="connsiteY14-634" fmla="*/ 317500 h 342948"/>
              <a:gd name="connsiteX15-635" fmla="*/ 5511800 w 5511800"/>
              <a:gd name="connsiteY15-636" fmla="*/ 0 h 342948"/>
              <a:gd name="connsiteX0-637" fmla="*/ 0 w 5511800"/>
              <a:gd name="connsiteY0-638" fmla="*/ 38100 h 342948"/>
              <a:gd name="connsiteX1-639" fmla="*/ 292100 w 5511800"/>
              <a:gd name="connsiteY1-640" fmla="*/ 304800 h 342948"/>
              <a:gd name="connsiteX2-641" fmla="*/ 596900 w 5511800"/>
              <a:gd name="connsiteY2-642" fmla="*/ 114300 h 342948"/>
              <a:gd name="connsiteX3-643" fmla="*/ 876300 w 5511800"/>
              <a:gd name="connsiteY3-644" fmla="*/ 323850 h 342948"/>
              <a:gd name="connsiteX4-645" fmla="*/ 1244600 w 5511800"/>
              <a:gd name="connsiteY4-646" fmla="*/ 101600 h 342948"/>
              <a:gd name="connsiteX5-647" fmla="*/ 1492250 w 5511800"/>
              <a:gd name="connsiteY5-648" fmla="*/ 330199 h 342948"/>
              <a:gd name="connsiteX6-649" fmla="*/ 1651000 w 5511800"/>
              <a:gd name="connsiteY6-650" fmla="*/ 266700 h 342948"/>
              <a:gd name="connsiteX7-651" fmla="*/ 2247900 w 5511800"/>
              <a:gd name="connsiteY7-652" fmla="*/ 25400 h 342948"/>
              <a:gd name="connsiteX8-653" fmla="*/ 2660650 w 5511800"/>
              <a:gd name="connsiteY8-654" fmla="*/ 330200 h 342948"/>
              <a:gd name="connsiteX9-655" fmla="*/ 3098800 w 5511800"/>
              <a:gd name="connsiteY9-656" fmla="*/ 19050 h 342948"/>
              <a:gd name="connsiteX10-657" fmla="*/ 3460750 w 5511800"/>
              <a:gd name="connsiteY10-658" fmla="*/ 342900 h 342948"/>
              <a:gd name="connsiteX11-659" fmla="*/ 3898900 w 5511800"/>
              <a:gd name="connsiteY11-660" fmla="*/ 44450 h 342948"/>
              <a:gd name="connsiteX12-661" fmla="*/ 4311650 w 5511800"/>
              <a:gd name="connsiteY12-662" fmla="*/ 342900 h 342948"/>
              <a:gd name="connsiteX13-663" fmla="*/ 4705350 w 5511800"/>
              <a:gd name="connsiteY13-664" fmla="*/ 69850 h 342948"/>
              <a:gd name="connsiteX14-665" fmla="*/ 5054600 w 5511800"/>
              <a:gd name="connsiteY14-666" fmla="*/ 317500 h 342948"/>
              <a:gd name="connsiteX15-667" fmla="*/ 5511800 w 5511800"/>
              <a:gd name="connsiteY15-668" fmla="*/ 0 h 342948"/>
              <a:gd name="connsiteX0-669" fmla="*/ 0 w 5511800"/>
              <a:gd name="connsiteY0-670" fmla="*/ 38100 h 347787"/>
              <a:gd name="connsiteX1-671" fmla="*/ 292100 w 5511800"/>
              <a:gd name="connsiteY1-672" fmla="*/ 304800 h 347787"/>
              <a:gd name="connsiteX2-673" fmla="*/ 596900 w 5511800"/>
              <a:gd name="connsiteY2-674" fmla="*/ 114300 h 347787"/>
              <a:gd name="connsiteX3-675" fmla="*/ 876300 w 5511800"/>
              <a:gd name="connsiteY3-676" fmla="*/ 323850 h 347787"/>
              <a:gd name="connsiteX4-677" fmla="*/ 1244600 w 5511800"/>
              <a:gd name="connsiteY4-678" fmla="*/ 101600 h 347787"/>
              <a:gd name="connsiteX5-679" fmla="*/ 1492250 w 5511800"/>
              <a:gd name="connsiteY5-680" fmla="*/ 330199 h 347787"/>
              <a:gd name="connsiteX6-681" fmla="*/ 1917700 w 5511800"/>
              <a:gd name="connsiteY6-682" fmla="*/ 304800 h 347787"/>
              <a:gd name="connsiteX7-683" fmla="*/ 2247900 w 5511800"/>
              <a:gd name="connsiteY7-684" fmla="*/ 25400 h 347787"/>
              <a:gd name="connsiteX8-685" fmla="*/ 2660650 w 5511800"/>
              <a:gd name="connsiteY8-686" fmla="*/ 330200 h 347787"/>
              <a:gd name="connsiteX9-687" fmla="*/ 3098800 w 5511800"/>
              <a:gd name="connsiteY9-688" fmla="*/ 19050 h 347787"/>
              <a:gd name="connsiteX10-689" fmla="*/ 3460750 w 5511800"/>
              <a:gd name="connsiteY10-690" fmla="*/ 342900 h 347787"/>
              <a:gd name="connsiteX11-691" fmla="*/ 3898900 w 5511800"/>
              <a:gd name="connsiteY11-692" fmla="*/ 44450 h 347787"/>
              <a:gd name="connsiteX12-693" fmla="*/ 4311650 w 5511800"/>
              <a:gd name="connsiteY12-694" fmla="*/ 342900 h 347787"/>
              <a:gd name="connsiteX13-695" fmla="*/ 4705350 w 5511800"/>
              <a:gd name="connsiteY13-696" fmla="*/ 69850 h 347787"/>
              <a:gd name="connsiteX14-697" fmla="*/ 5054600 w 5511800"/>
              <a:gd name="connsiteY14-698" fmla="*/ 317500 h 347787"/>
              <a:gd name="connsiteX15-699" fmla="*/ 5511800 w 5511800"/>
              <a:gd name="connsiteY15-700" fmla="*/ 0 h 347787"/>
              <a:gd name="connsiteX0-701" fmla="*/ 0 w 5511800"/>
              <a:gd name="connsiteY0-702" fmla="*/ 38100 h 342948"/>
              <a:gd name="connsiteX1-703" fmla="*/ 292100 w 5511800"/>
              <a:gd name="connsiteY1-704" fmla="*/ 304800 h 342948"/>
              <a:gd name="connsiteX2-705" fmla="*/ 596900 w 5511800"/>
              <a:gd name="connsiteY2-706" fmla="*/ 114300 h 342948"/>
              <a:gd name="connsiteX3-707" fmla="*/ 876300 w 5511800"/>
              <a:gd name="connsiteY3-708" fmla="*/ 323850 h 342948"/>
              <a:gd name="connsiteX4-709" fmla="*/ 1244600 w 5511800"/>
              <a:gd name="connsiteY4-710" fmla="*/ 101600 h 342948"/>
              <a:gd name="connsiteX5-711" fmla="*/ 1917700 w 5511800"/>
              <a:gd name="connsiteY5-712" fmla="*/ 304800 h 342948"/>
              <a:gd name="connsiteX6-713" fmla="*/ 2247900 w 5511800"/>
              <a:gd name="connsiteY6-714" fmla="*/ 25400 h 342948"/>
              <a:gd name="connsiteX7-715" fmla="*/ 2660650 w 5511800"/>
              <a:gd name="connsiteY7-716" fmla="*/ 330200 h 342948"/>
              <a:gd name="connsiteX8-717" fmla="*/ 3098800 w 5511800"/>
              <a:gd name="connsiteY8-718" fmla="*/ 19050 h 342948"/>
              <a:gd name="connsiteX9-719" fmla="*/ 3460750 w 5511800"/>
              <a:gd name="connsiteY9-720" fmla="*/ 342900 h 342948"/>
              <a:gd name="connsiteX10-721" fmla="*/ 3898900 w 5511800"/>
              <a:gd name="connsiteY10-722" fmla="*/ 44450 h 342948"/>
              <a:gd name="connsiteX11-723" fmla="*/ 4311650 w 5511800"/>
              <a:gd name="connsiteY11-724" fmla="*/ 342900 h 342948"/>
              <a:gd name="connsiteX12-725" fmla="*/ 4705350 w 5511800"/>
              <a:gd name="connsiteY12-726" fmla="*/ 69850 h 342948"/>
              <a:gd name="connsiteX13-727" fmla="*/ 5054600 w 5511800"/>
              <a:gd name="connsiteY13-728" fmla="*/ 317500 h 342948"/>
              <a:gd name="connsiteX14-729" fmla="*/ 5511800 w 5511800"/>
              <a:gd name="connsiteY14-730" fmla="*/ 0 h 342948"/>
              <a:gd name="connsiteX0-731" fmla="*/ 0 w 5511800"/>
              <a:gd name="connsiteY0-732" fmla="*/ 38100 h 342948"/>
              <a:gd name="connsiteX1-733" fmla="*/ 292100 w 5511800"/>
              <a:gd name="connsiteY1-734" fmla="*/ 304800 h 342948"/>
              <a:gd name="connsiteX2-735" fmla="*/ 596900 w 5511800"/>
              <a:gd name="connsiteY2-736" fmla="*/ 114300 h 342948"/>
              <a:gd name="connsiteX3-737" fmla="*/ 876300 w 5511800"/>
              <a:gd name="connsiteY3-738" fmla="*/ 323850 h 342948"/>
              <a:gd name="connsiteX4-739" fmla="*/ 1530350 w 5511800"/>
              <a:gd name="connsiteY4-740" fmla="*/ 63500 h 342948"/>
              <a:gd name="connsiteX5-741" fmla="*/ 1917700 w 5511800"/>
              <a:gd name="connsiteY5-742" fmla="*/ 304800 h 342948"/>
              <a:gd name="connsiteX6-743" fmla="*/ 2247900 w 5511800"/>
              <a:gd name="connsiteY6-744" fmla="*/ 25400 h 342948"/>
              <a:gd name="connsiteX7-745" fmla="*/ 2660650 w 5511800"/>
              <a:gd name="connsiteY7-746" fmla="*/ 330200 h 342948"/>
              <a:gd name="connsiteX8-747" fmla="*/ 3098800 w 5511800"/>
              <a:gd name="connsiteY8-748" fmla="*/ 19050 h 342948"/>
              <a:gd name="connsiteX9-749" fmla="*/ 3460750 w 5511800"/>
              <a:gd name="connsiteY9-750" fmla="*/ 342900 h 342948"/>
              <a:gd name="connsiteX10-751" fmla="*/ 3898900 w 5511800"/>
              <a:gd name="connsiteY10-752" fmla="*/ 44450 h 342948"/>
              <a:gd name="connsiteX11-753" fmla="*/ 4311650 w 5511800"/>
              <a:gd name="connsiteY11-754" fmla="*/ 342900 h 342948"/>
              <a:gd name="connsiteX12-755" fmla="*/ 4705350 w 5511800"/>
              <a:gd name="connsiteY12-756" fmla="*/ 69850 h 342948"/>
              <a:gd name="connsiteX13-757" fmla="*/ 5054600 w 5511800"/>
              <a:gd name="connsiteY13-758" fmla="*/ 317500 h 342948"/>
              <a:gd name="connsiteX14-759" fmla="*/ 5511800 w 5511800"/>
              <a:gd name="connsiteY14-760" fmla="*/ 0 h 342948"/>
              <a:gd name="connsiteX0-761" fmla="*/ 0 w 5511800"/>
              <a:gd name="connsiteY0-762" fmla="*/ 38100 h 374746"/>
              <a:gd name="connsiteX1-763" fmla="*/ 292100 w 5511800"/>
              <a:gd name="connsiteY1-764" fmla="*/ 304800 h 374746"/>
              <a:gd name="connsiteX2-765" fmla="*/ 596900 w 5511800"/>
              <a:gd name="connsiteY2-766" fmla="*/ 114300 h 374746"/>
              <a:gd name="connsiteX3-767" fmla="*/ 876300 w 5511800"/>
              <a:gd name="connsiteY3-768" fmla="*/ 323850 h 374746"/>
              <a:gd name="connsiteX4-769" fmla="*/ 1530350 w 5511800"/>
              <a:gd name="connsiteY4-770" fmla="*/ 63500 h 374746"/>
              <a:gd name="connsiteX5-771" fmla="*/ 1892300 w 5511800"/>
              <a:gd name="connsiteY5-772" fmla="*/ 374650 h 374746"/>
              <a:gd name="connsiteX6-773" fmla="*/ 2247900 w 5511800"/>
              <a:gd name="connsiteY6-774" fmla="*/ 25400 h 374746"/>
              <a:gd name="connsiteX7-775" fmla="*/ 2660650 w 5511800"/>
              <a:gd name="connsiteY7-776" fmla="*/ 330200 h 374746"/>
              <a:gd name="connsiteX8-777" fmla="*/ 3098800 w 5511800"/>
              <a:gd name="connsiteY8-778" fmla="*/ 19050 h 374746"/>
              <a:gd name="connsiteX9-779" fmla="*/ 3460750 w 5511800"/>
              <a:gd name="connsiteY9-780" fmla="*/ 342900 h 374746"/>
              <a:gd name="connsiteX10-781" fmla="*/ 3898900 w 5511800"/>
              <a:gd name="connsiteY10-782" fmla="*/ 44450 h 374746"/>
              <a:gd name="connsiteX11-783" fmla="*/ 4311650 w 5511800"/>
              <a:gd name="connsiteY11-784" fmla="*/ 342900 h 374746"/>
              <a:gd name="connsiteX12-785" fmla="*/ 4705350 w 5511800"/>
              <a:gd name="connsiteY12-786" fmla="*/ 69850 h 374746"/>
              <a:gd name="connsiteX13-787" fmla="*/ 5054600 w 5511800"/>
              <a:gd name="connsiteY13-788" fmla="*/ 317500 h 374746"/>
              <a:gd name="connsiteX14-789" fmla="*/ 5511800 w 5511800"/>
              <a:gd name="connsiteY14-790" fmla="*/ 0 h 374746"/>
              <a:gd name="connsiteX0-791" fmla="*/ 0 w 5511800"/>
              <a:gd name="connsiteY0-792" fmla="*/ 38100 h 374745"/>
              <a:gd name="connsiteX1-793" fmla="*/ 292100 w 5511800"/>
              <a:gd name="connsiteY1-794" fmla="*/ 304800 h 374745"/>
              <a:gd name="connsiteX2-795" fmla="*/ 596900 w 5511800"/>
              <a:gd name="connsiteY2-796" fmla="*/ 114300 h 374745"/>
              <a:gd name="connsiteX3-797" fmla="*/ 1162050 w 5511800"/>
              <a:gd name="connsiteY3-798" fmla="*/ 342900 h 374745"/>
              <a:gd name="connsiteX4-799" fmla="*/ 1530350 w 5511800"/>
              <a:gd name="connsiteY4-800" fmla="*/ 63500 h 374745"/>
              <a:gd name="connsiteX5-801" fmla="*/ 1892300 w 5511800"/>
              <a:gd name="connsiteY5-802" fmla="*/ 374650 h 374745"/>
              <a:gd name="connsiteX6-803" fmla="*/ 2247900 w 5511800"/>
              <a:gd name="connsiteY6-804" fmla="*/ 25400 h 374745"/>
              <a:gd name="connsiteX7-805" fmla="*/ 2660650 w 5511800"/>
              <a:gd name="connsiteY7-806" fmla="*/ 330200 h 374745"/>
              <a:gd name="connsiteX8-807" fmla="*/ 3098800 w 5511800"/>
              <a:gd name="connsiteY8-808" fmla="*/ 19050 h 374745"/>
              <a:gd name="connsiteX9-809" fmla="*/ 3460750 w 5511800"/>
              <a:gd name="connsiteY9-810" fmla="*/ 342900 h 374745"/>
              <a:gd name="connsiteX10-811" fmla="*/ 3898900 w 5511800"/>
              <a:gd name="connsiteY10-812" fmla="*/ 44450 h 374745"/>
              <a:gd name="connsiteX11-813" fmla="*/ 4311650 w 5511800"/>
              <a:gd name="connsiteY11-814" fmla="*/ 342900 h 374745"/>
              <a:gd name="connsiteX12-815" fmla="*/ 4705350 w 5511800"/>
              <a:gd name="connsiteY12-816" fmla="*/ 69850 h 374745"/>
              <a:gd name="connsiteX13-817" fmla="*/ 5054600 w 5511800"/>
              <a:gd name="connsiteY13-818" fmla="*/ 317500 h 374745"/>
              <a:gd name="connsiteX14-819" fmla="*/ 5511800 w 5511800"/>
              <a:gd name="connsiteY14-820" fmla="*/ 0 h 374745"/>
              <a:gd name="connsiteX0-821" fmla="*/ 0 w 5511800"/>
              <a:gd name="connsiteY0-822" fmla="*/ 38100 h 374652"/>
              <a:gd name="connsiteX1-823" fmla="*/ 292100 w 5511800"/>
              <a:gd name="connsiteY1-824" fmla="*/ 304800 h 374652"/>
              <a:gd name="connsiteX2-825" fmla="*/ 596900 w 5511800"/>
              <a:gd name="connsiteY2-826" fmla="*/ 114300 h 374652"/>
              <a:gd name="connsiteX3-827" fmla="*/ 1162050 w 5511800"/>
              <a:gd name="connsiteY3-828" fmla="*/ 342900 h 374652"/>
              <a:gd name="connsiteX4-829" fmla="*/ 1530350 w 5511800"/>
              <a:gd name="connsiteY4-830" fmla="*/ 31750 h 374652"/>
              <a:gd name="connsiteX5-831" fmla="*/ 1892300 w 5511800"/>
              <a:gd name="connsiteY5-832" fmla="*/ 374650 h 374652"/>
              <a:gd name="connsiteX6-833" fmla="*/ 2247900 w 5511800"/>
              <a:gd name="connsiteY6-834" fmla="*/ 25400 h 374652"/>
              <a:gd name="connsiteX7-835" fmla="*/ 2660650 w 5511800"/>
              <a:gd name="connsiteY7-836" fmla="*/ 330200 h 374652"/>
              <a:gd name="connsiteX8-837" fmla="*/ 3098800 w 5511800"/>
              <a:gd name="connsiteY8-838" fmla="*/ 19050 h 374652"/>
              <a:gd name="connsiteX9-839" fmla="*/ 3460750 w 5511800"/>
              <a:gd name="connsiteY9-840" fmla="*/ 342900 h 374652"/>
              <a:gd name="connsiteX10-841" fmla="*/ 3898900 w 5511800"/>
              <a:gd name="connsiteY10-842" fmla="*/ 44450 h 374652"/>
              <a:gd name="connsiteX11-843" fmla="*/ 4311650 w 5511800"/>
              <a:gd name="connsiteY11-844" fmla="*/ 342900 h 374652"/>
              <a:gd name="connsiteX12-845" fmla="*/ 4705350 w 5511800"/>
              <a:gd name="connsiteY12-846" fmla="*/ 69850 h 374652"/>
              <a:gd name="connsiteX13-847" fmla="*/ 5054600 w 5511800"/>
              <a:gd name="connsiteY13-848" fmla="*/ 317500 h 374652"/>
              <a:gd name="connsiteX14-849" fmla="*/ 5511800 w 5511800"/>
              <a:gd name="connsiteY14-850" fmla="*/ 0 h 374652"/>
              <a:gd name="connsiteX0-851" fmla="*/ 0 w 5511800"/>
              <a:gd name="connsiteY0-852" fmla="*/ 38100 h 374652"/>
              <a:gd name="connsiteX1-853" fmla="*/ 292100 w 5511800"/>
              <a:gd name="connsiteY1-854" fmla="*/ 304800 h 374652"/>
              <a:gd name="connsiteX2-855" fmla="*/ 825500 w 5511800"/>
              <a:gd name="connsiteY2-856" fmla="*/ 25400 h 374652"/>
              <a:gd name="connsiteX3-857" fmla="*/ 1162050 w 5511800"/>
              <a:gd name="connsiteY3-858" fmla="*/ 342900 h 374652"/>
              <a:gd name="connsiteX4-859" fmla="*/ 1530350 w 5511800"/>
              <a:gd name="connsiteY4-860" fmla="*/ 31750 h 374652"/>
              <a:gd name="connsiteX5-861" fmla="*/ 1892300 w 5511800"/>
              <a:gd name="connsiteY5-862" fmla="*/ 374650 h 374652"/>
              <a:gd name="connsiteX6-863" fmla="*/ 2247900 w 5511800"/>
              <a:gd name="connsiteY6-864" fmla="*/ 25400 h 374652"/>
              <a:gd name="connsiteX7-865" fmla="*/ 2660650 w 5511800"/>
              <a:gd name="connsiteY7-866" fmla="*/ 330200 h 374652"/>
              <a:gd name="connsiteX8-867" fmla="*/ 3098800 w 5511800"/>
              <a:gd name="connsiteY8-868" fmla="*/ 19050 h 374652"/>
              <a:gd name="connsiteX9-869" fmla="*/ 3460750 w 5511800"/>
              <a:gd name="connsiteY9-870" fmla="*/ 342900 h 374652"/>
              <a:gd name="connsiteX10-871" fmla="*/ 3898900 w 5511800"/>
              <a:gd name="connsiteY10-872" fmla="*/ 44450 h 374652"/>
              <a:gd name="connsiteX11-873" fmla="*/ 4311650 w 5511800"/>
              <a:gd name="connsiteY11-874" fmla="*/ 342900 h 374652"/>
              <a:gd name="connsiteX12-875" fmla="*/ 4705350 w 5511800"/>
              <a:gd name="connsiteY12-876" fmla="*/ 69850 h 374652"/>
              <a:gd name="connsiteX13-877" fmla="*/ 5054600 w 5511800"/>
              <a:gd name="connsiteY13-878" fmla="*/ 317500 h 374652"/>
              <a:gd name="connsiteX14-879" fmla="*/ 5511800 w 5511800"/>
              <a:gd name="connsiteY14-880" fmla="*/ 0 h 374652"/>
              <a:gd name="connsiteX0-881" fmla="*/ 0 w 5511800"/>
              <a:gd name="connsiteY0-882" fmla="*/ 38100 h 387364"/>
              <a:gd name="connsiteX1-883" fmla="*/ 285750 w 5511800"/>
              <a:gd name="connsiteY1-884" fmla="*/ 387350 h 387364"/>
              <a:gd name="connsiteX2-885" fmla="*/ 825500 w 5511800"/>
              <a:gd name="connsiteY2-886" fmla="*/ 25400 h 387364"/>
              <a:gd name="connsiteX3-887" fmla="*/ 1162050 w 5511800"/>
              <a:gd name="connsiteY3-888" fmla="*/ 342900 h 387364"/>
              <a:gd name="connsiteX4-889" fmla="*/ 1530350 w 5511800"/>
              <a:gd name="connsiteY4-890" fmla="*/ 31750 h 387364"/>
              <a:gd name="connsiteX5-891" fmla="*/ 1892300 w 5511800"/>
              <a:gd name="connsiteY5-892" fmla="*/ 374650 h 387364"/>
              <a:gd name="connsiteX6-893" fmla="*/ 2247900 w 5511800"/>
              <a:gd name="connsiteY6-894" fmla="*/ 25400 h 387364"/>
              <a:gd name="connsiteX7-895" fmla="*/ 2660650 w 5511800"/>
              <a:gd name="connsiteY7-896" fmla="*/ 330200 h 387364"/>
              <a:gd name="connsiteX8-897" fmla="*/ 3098800 w 5511800"/>
              <a:gd name="connsiteY8-898" fmla="*/ 19050 h 387364"/>
              <a:gd name="connsiteX9-899" fmla="*/ 3460750 w 5511800"/>
              <a:gd name="connsiteY9-900" fmla="*/ 342900 h 387364"/>
              <a:gd name="connsiteX10-901" fmla="*/ 3898900 w 5511800"/>
              <a:gd name="connsiteY10-902" fmla="*/ 44450 h 387364"/>
              <a:gd name="connsiteX11-903" fmla="*/ 4311650 w 5511800"/>
              <a:gd name="connsiteY11-904" fmla="*/ 342900 h 387364"/>
              <a:gd name="connsiteX12-905" fmla="*/ 4705350 w 5511800"/>
              <a:gd name="connsiteY12-906" fmla="*/ 69850 h 387364"/>
              <a:gd name="connsiteX13-907" fmla="*/ 5054600 w 5511800"/>
              <a:gd name="connsiteY13-908" fmla="*/ 317500 h 387364"/>
              <a:gd name="connsiteX14-909" fmla="*/ 5511800 w 5511800"/>
              <a:gd name="connsiteY14-910" fmla="*/ 0 h 387364"/>
              <a:gd name="connsiteX0-911" fmla="*/ 0 w 5511800"/>
              <a:gd name="connsiteY0-912" fmla="*/ 38100 h 438162"/>
              <a:gd name="connsiteX1-913" fmla="*/ 266700 w 5511800"/>
              <a:gd name="connsiteY1-914" fmla="*/ 438150 h 438162"/>
              <a:gd name="connsiteX2-915" fmla="*/ 825500 w 5511800"/>
              <a:gd name="connsiteY2-916" fmla="*/ 25400 h 438162"/>
              <a:gd name="connsiteX3-917" fmla="*/ 1162050 w 5511800"/>
              <a:gd name="connsiteY3-918" fmla="*/ 342900 h 438162"/>
              <a:gd name="connsiteX4-919" fmla="*/ 1530350 w 5511800"/>
              <a:gd name="connsiteY4-920" fmla="*/ 31750 h 438162"/>
              <a:gd name="connsiteX5-921" fmla="*/ 1892300 w 5511800"/>
              <a:gd name="connsiteY5-922" fmla="*/ 374650 h 438162"/>
              <a:gd name="connsiteX6-923" fmla="*/ 2247900 w 5511800"/>
              <a:gd name="connsiteY6-924" fmla="*/ 25400 h 438162"/>
              <a:gd name="connsiteX7-925" fmla="*/ 2660650 w 5511800"/>
              <a:gd name="connsiteY7-926" fmla="*/ 330200 h 438162"/>
              <a:gd name="connsiteX8-927" fmla="*/ 3098800 w 5511800"/>
              <a:gd name="connsiteY8-928" fmla="*/ 19050 h 438162"/>
              <a:gd name="connsiteX9-929" fmla="*/ 3460750 w 5511800"/>
              <a:gd name="connsiteY9-930" fmla="*/ 342900 h 438162"/>
              <a:gd name="connsiteX10-931" fmla="*/ 3898900 w 5511800"/>
              <a:gd name="connsiteY10-932" fmla="*/ 44450 h 438162"/>
              <a:gd name="connsiteX11-933" fmla="*/ 4311650 w 5511800"/>
              <a:gd name="connsiteY11-934" fmla="*/ 342900 h 438162"/>
              <a:gd name="connsiteX12-935" fmla="*/ 4705350 w 5511800"/>
              <a:gd name="connsiteY12-936" fmla="*/ 69850 h 438162"/>
              <a:gd name="connsiteX13-937" fmla="*/ 5054600 w 5511800"/>
              <a:gd name="connsiteY13-938" fmla="*/ 317500 h 438162"/>
              <a:gd name="connsiteX14-939" fmla="*/ 5511800 w 5511800"/>
              <a:gd name="connsiteY14-940" fmla="*/ 0 h 438162"/>
              <a:gd name="connsiteX0-941" fmla="*/ 3828 w 5515628"/>
              <a:gd name="connsiteY0-942" fmla="*/ 38100 h 438161"/>
              <a:gd name="connsiteX1-943" fmla="*/ 270528 w 5515628"/>
              <a:gd name="connsiteY1-944" fmla="*/ 438150 h 438161"/>
              <a:gd name="connsiteX2-945" fmla="*/ 829328 w 5515628"/>
              <a:gd name="connsiteY2-946" fmla="*/ 25400 h 438161"/>
              <a:gd name="connsiteX3-947" fmla="*/ 1165878 w 5515628"/>
              <a:gd name="connsiteY3-948" fmla="*/ 342900 h 438161"/>
              <a:gd name="connsiteX4-949" fmla="*/ 1534178 w 5515628"/>
              <a:gd name="connsiteY4-950" fmla="*/ 31750 h 438161"/>
              <a:gd name="connsiteX5-951" fmla="*/ 1896128 w 5515628"/>
              <a:gd name="connsiteY5-952" fmla="*/ 374650 h 438161"/>
              <a:gd name="connsiteX6-953" fmla="*/ 2251728 w 5515628"/>
              <a:gd name="connsiteY6-954" fmla="*/ 25400 h 438161"/>
              <a:gd name="connsiteX7-955" fmla="*/ 2664478 w 5515628"/>
              <a:gd name="connsiteY7-956" fmla="*/ 330200 h 438161"/>
              <a:gd name="connsiteX8-957" fmla="*/ 3102628 w 5515628"/>
              <a:gd name="connsiteY8-958" fmla="*/ 19050 h 438161"/>
              <a:gd name="connsiteX9-959" fmla="*/ 3464578 w 5515628"/>
              <a:gd name="connsiteY9-960" fmla="*/ 342900 h 438161"/>
              <a:gd name="connsiteX10-961" fmla="*/ 3902728 w 5515628"/>
              <a:gd name="connsiteY10-962" fmla="*/ 44450 h 438161"/>
              <a:gd name="connsiteX11-963" fmla="*/ 4315478 w 5515628"/>
              <a:gd name="connsiteY11-964" fmla="*/ 342900 h 438161"/>
              <a:gd name="connsiteX12-965" fmla="*/ 4709178 w 5515628"/>
              <a:gd name="connsiteY12-966" fmla="*/ 69850 h 438161"/>
              <a:gd name="connsiteX13-967" fmla="*/ 5058428 w 5515628"/>
              <a:gd name="connsiteY13-968" fmla="*/ 317500 h 438161"/>
              <a:gd name="connsiteX14-969" fmla="*/ 5515628 w 5515628"/>
              <a:gd name="connsiteY14-970" fmla="*/ 0 h 438161"/>
              <a:gd name="connsiteX0-971" fmla="*/ 0 w 5511800"/>
              <a:gd name="connsiteY0-972" fmla="*/ 38100 h 438161"/>
              <a:gd name="connsiteX1-973" fmla="*/ 266700 w 5511800"/>
              <a:gd name="connsiteY1-974" fmla="*/ 438150 h 438161"/>
              <a:gd name="connsiteX2-975" fmla="*/ 825500 w 5511800"/>
              <a:gd name="connsiteY2-976" fmla="*/ 25400 h 438161"/>
              <a:gd name="connsiteX3-977" fmla="*/ 1162050 w 5511800"/>
              <a:gd name="connsiteY3-978" fmla="*/ 342900 h 438161"/>
              <a:gd name="connsiteX4-979" fmla="*/ 1530350 w 5511800"/>
              <a:gd name="connsiteY4-980" fmla="*/ 31750 h 438161"/>
              <a:gd name="connsiteX5-981" fmla="*/ 1892300 w 5511800"/>
              <a:gd name="connsiteY5-982" fmla="*/ 374650 h 438161"/>
              <a:gd name="connsiteX6-983" fmla="*/ 2247900 w 5511800"/>
              <a:gd name="connsiteY6-984" fmla="*/ 25400 h 438161"/>
              <a:gd name="connsiteX7-985" fmla="*/ 2660650 w 5511800"/>
              <a:gd name="connsiteY7-986" fmla="*/ 330200 h 438161"/>
              <a:gd name="connsiteX8-987" fmla="*/ 3098800 w 5511800"/>
              <a:gd name="connsiteY8-988" fmla="*/ 19050 h 438161"/>
              <a:gd name="connsiteX9-989" fmla="*/ 3460750 w 5511800"/>
              <a:gd name="connsiteY9-990" fmla="*/ 342900 h 438161"/>
              <a:gd name="connsiteX10-991" fmla="*/ 3898900 w 5511800"/>
              <a:gd name="connsiteY10-992" fmla="*/ 44450 h 438161"/>
              <a:gd name="connsiteX11-993" fmla="*/ 4311650 w 5511800"/>
              <a:gd name="connsiteY11-994" fmla="*/ 342900 h 438161"/>
              <a:gd name="connsiteX12-995" fmla="*/ 4705350 w 5511800"/>
              <a:gd name="connsiteY12-996" fmla="*/ 69850 h 438161"/>
              <a:gd name="connsiteX13-997" fmla="*/ 5054600 w 5511800"/>
              <a:gd name="connsiteY13-998" fmla="*/ 317500 h 438161"/>
              <a:gd name="connsiteX14-999" fmla="*/ 5511800 w 5511800"/>
              <a:gd name="connsiteY14-1000" fmla="*/ 0 h 438161"/>
              <a:gd name="connsiteX0-1001" fmla="*/ 0 w 5511800"/>
              <a:gd name="connsiteY0-1002" fmla="*/ 38100 h 400063"/>
              <a:gd name="connsiteX1-1003" fmla="*/ 381000 w 5511800"/>
              <a:gd name="connsiteY1-1004" fmla="*/ 400050 h 400063"/>
              <a:gd name="connsiteX2-1005" fmla="*/ 825500 w 5511800"/>
              <a:gd name="connsiteY2-1006" fmla="*/ 25400 h 400063"/>
              <a:gd name="connsiteX3-1007" fmla="*/ 1162050 w 5511800"/>
              <a:gd name="connsiteY3-1008" fmla="*/ 342900 h 400063"/>
              <a:gd name="connsiteX4-1009" fmla="*/ 1530350 w 5511800"/>
              <a:gd name="connsiteY4-1010" fmla="*/ 31750 h 400063"/>
              <a:gd name="connsiteX5-1011" fmla="*/ 1892300 w 5511800"/>
              <a:gd name="connsiteY5-1012" fmla="*/ 374650 h 400063"/>
              <a:gd name="connsiteX6-1013" fmla="*/ 2247900 w 5511800"/>
              <a:gd name="connsiteY6-1014" fmla="*/ 25400 h 400063"/>
              <a:gd name="connsiteX7-1015" fmla="*/ 2660650 w 5511800"/>
              <a:gd name="connsiteY7-1016" fmla="*/ 330200 h 400063"/>
              <a:gd name="connsiteX8-1017" fmla="*/ 3098800 w 5511800"/>
              <a:gd name="connsiteY8-1018" fmla="*/ 19050 h 400063"/>
              <a:gd name="connsiteX9-1019" fmla="*/ 3460750 w 5511800"/>
              <a:gd name="connsiteY9-1020" fmla="*/ 342900 h 400063"/>
              <a:gd name="connsiteX10-1021" fmla="*/ 3898900 w 5511800"/>
              <a:gd name="connsiteY10-1022" fmla="*/ 44450 h 400063"/>
              <a:gd name="connsiteX11-1023" fmla="*/ 4311650 w 5511800"/>
              <a:gd name="connsiteY11-1024" fmla="*/ 342900 h 400063"/>
              <a:gd name="connsiteX12-1025" fmla="*/ 4705350 w 5511800"/>
              <a:gd name="connsiteY12-1026" fmla="*/ 69850 h 400063"/>
              <a:gd name="connsiteX13-1027" fmla="*/ 5054600 w 5511800"/>
              <a:gd name="connsiteY13-1028" fmla="*/ 317500 h 400063"/>
              <a:gd name="connsiteX14-1029" fmla="*/ 5511800 w 5511800"/>
              <a:gd name="connsiteY14-1030" fmla="*/ 0 h 400063"/>
              <a:gd name="connsiteX0-1031" fmla="*/ 0 w 5511800"/>
              <a:gd name="connsiteY0-1032" fmla="*/ 0 h 567152"/>
              <a:gd name="connsiteX1-1033" fmla="*/ 381000 w 5511800"/>
              <a:gd name="connsiteY1-1034" fmla="*/ 565340 h 567152"/>
              <a:gd name="connsiteX2-1035" fmla="*/ 825500 w 5511800"/>
              <a:gd name="connsiteY2-1036" fmla="*/ 190690 h 567152"/>
              <a:gd name="connsiteX3-1037" fmla="*/ 1162050 w 5511800"/>
              <a:gd name="connsiteY3-1038" fmla="*/ 508190 h 567152"/>
              <a:gd name="connsiteX4-1039" fmla="*/ 1530350 w 5511800"/>
              <a:gd name="connsiteY4-1040" fmla="*/ 197040 h 567152"/>
              <a:gd name="connsiteX5-1041" fmla="*/ 1892300 w 5511800"/>
              <a:gd name="connsiteY5-1042" fmla="*/ 539940 h 567152"/>
              <a:gd name="connsiteX6-1043" fmla="*/ 2247900 w 5511800"/>
              <a:gd name="connsiteY6-1044" fmla="*/ 190690 h 567152"/>
              <a:gd name="connsiteX7-1045" fmla="*/ 2660650 w 5511800"/>
              <a:gd name="connsiteY7-1046" fmla="*/ 495490 h 567152"/>
              <a:gd name="connsiteX8-1047" fmla="*/ 3098800 w 5511800"/>
              <a:gd name="connsiteY8-1048" fmla="*/ 184340 h 567152"/>
              <a:gd name="connsiteX9-1049" fmla="*/ 3460750 w 5511800"/>
              <a:gd name="connsiteY9-1050" fmla="*/ 508190 h 567152"/>
              <a:gd name="connsiteX10-1051" fmla="*/ 3898900 w 5511800"/>
              <a:gd name="connsiteY10-1052" fmla="*/ 209740 h 567152"/>
              <a:gd name="connsiteX11-1053" fmla="*/ 4311650 w 5511800"/>
              <a:gd name="connsiteY11-1054" fmla="*/ 508190 h 567152"/>
              <a:gd name="connsiteX12-1055" fmla="*/ 4705350 w 5511800"/>
              <a:gd name="connsiteY12-1056" fmla="*/ 235140 h 567152"/>
              <a:gd name="connsiteX13-1057" fmla="*/ 5054600 w 5511800"/>
              <a:gd name="connsiteY13-1058" fmla="*/ 482790 h 567152"/>
              <a:gd name="connsiteX14-1059" fmla="*/ 5511800 w 5511800"/>
              <a:gd name="connsiteY14-1060" fmla="*/ 165290 h 567152"/>
              <a:gd name="connsiteX0-1061" fmla="*/ 0 w 5499100"/>
              <a:gd name="connsiteY0-1062" fmla="*/ 154323 h 721475"/>
              <a:gd name="connsiteX1-1063" fmla="*/ 381000 w 5499100"/>
              <a:gd name="connsiteY1-1064" fmla="*/ 719663 h 721475"/>
              <a:gd name="connsiteX2-1065" fmla="*/ 825500 w 5499100"/>
              <a:gd name="connsiteY2-1066" fmla="*/ 345013 h 721475"/>
              <a:gd name="connsiteX3-1067" fmla="*/ 1162050 w 5499100"/>
              <a:gd name="connsiteY3-1068" fmla="*/ 662513 h 721475"/>
              <a:gd name="connsiteX4-1069" fmla="*/ 1530350 w 5499100"/>
              <a:gd name="connsiteY4-1070" fmla="*/ 351363 h 721475"/>
              <a:gd name="connsiteX5-1071" fmla="*/ 1892300 w 5499100"/>
              <a:gd name="connsiteY5-1072" fmla="*/ 694263 h 721475"/>
              <a:gd name="connsiteX6-1073" fmla="*/ 2247900 w 5499100"/>
              <a:gd name="connsiteY6-1074" fmla="*/ 345013 h 721475"/>
              <a:gd name="connsiteX7-1075" fmla="*/ 2660650 w 5499100"/>
              <a:gd name="connsiteY7-1076" fmla="*/ 649813 h 721475"/>
              <a:gd name="connsiteX8-1077" fmla="*/ 3098800 w 5499100"/>
              <a:gd name="connsiteY8-1078" fmla="*/ 338663 h 721475"/>
              <a:gd name="connsiteX9-1079" fmla="*/ 3460750 w 5499100"/>
              <a:gd name="connsiteY9-1080" fmla="*/ 662513 h 721475"/>
              <a:gd name="connsiteX10-1081" fmla="*/ 3898900 w 5499100"/>
              <a:gd name="connsiteY10-1082" fmla="*/ 364063 h 721475"/>
              <a:gd name="connsiteX11-1083" fmla="*/ 4311650 w 5499100"/>
              <a:gd name="connsiteY11-1084" fmla="*/ 662513 h 721475"/>
              <a:gd name="connsiteX12-1085" fmla="*/ 4705350 w 5499100"/>
              <a:gd name="connsiteY12-1086" fmla="*/ 389463 h 721475"/>
              <a:gd name="connsiteX13-1087" fmla="*/ 5054600 w 5499100"/>
              <a:gd name="connsiteY13-1088" fmla="*/ 637113 h 721475"/>
              <a:gd name="connsiteX14-1089" fmla="*/ 5499100 w 5499100"/>
              <a:gd name="connsiteY14-1090" fmla="*/ 0 h 721475"/>
              <a:gd name="connsiteX0-1091" fmla="*/ 0 w 5499100"/>
              <a:gd name="connsiteY0-1092" fmla="*/ 154323 h 721475"/>
              <a:gd name="connsiteX1-1093" fmla="*/ 381000 w 5499100"/>
              <a:gd name="connsiteY1-1094" fmla="*/ 719663 h 721475"/>
              <a:gd name="connsiteX2-1095" fmla="*/ 825500 w 5499100"/>
              <a:gd name="connsiteY2-1096" fmla="*/ 345013 h 721475"/>
              <a:gd name="connsiteX3-1097" fmla="*/ 1162050 w 5499100"/>
              <a:gd name="connsiteY3-1098" fmla="*/ 662513 h 721475"/>
              <a:gd name="connsiteX4-1099" fmla="*/ 1530350 w 5499100"/>
              <a:gd name="connsiteY4-1100" fmla="*/ 351363 h 721475"/>
              <a:gd name="connsiteX5-1101" fmla="*/ 1892300 w 5499100"/>
              <a:gd name="connsiteY5-1102" fmla="*/ 694263 h 721475"/>
              <a:gd name="connsiteX6-1103" fmla="*/ 2247900 w 5499100"/>
              <a:gd name="connsiteY6-1104" fmla="*/ 345013 h 721475"/>
              <a:gd name="connsiteX7-1105" fmla="*/ 2660650 w 5499100"/>
              <a:gd name="connsiteY7-1106" fmla="*/ 649813 h 721475"/>
              <a:gd name="connsiteX8-1107" fmla="*/ 3098800 w 5499100"/>
              <a:gd name="connsiteY8-1108" fmla="*/ 338663 h 721475"/>
              <a:gd name="connsiteX9-1109" fmla="*/ 3460750 w 5499100"/>
              <a:gd name="connsiteY9-1110" fmla="*/ 662513 h 721475"/>
              <a:gd name="connsiteX10-1111" fmla="*/ 3898900 w 5499100"/>
              <a:gd name="connsiteY10-1112" fmla="*/ 364063 h 721475"/>
              <a:gd name="connsiteX11-1113" fmla="*/ 4311650 w 5499100"/>
              <a:gd name="connsiteY11-1114" fmla="*/ 662513 h 721475"/>
              <a:gd name="connsiteX12-1115" fmla="*/ 4705350 w 5499100"/>
              <a:gd name="connsiteY12-1116" fmla="*/ 389463 h 721475"/>
              <a:gd name="connsiteX13-1117" fmla="*/ 5054600 w 5499100"/>
              <a:gd name="connsiteY13-1118" fmla="*/ 637113 h 721475"/>
              <a:gd name="connsiteX14-1119" fmla="*/ 5499100 w 5499100"/>
              <a:gd name="connsiteY14-1120" fmla="*/ 0 h 721475"/>
              <a:gd name="connsiteX0-1121" fmla="*/ 0 w 5518150"/>
              <a:gd name="connsiteY0-1122" fmla="*/ 197907 h 765059"/>
              <a:gd name="connsiteX1-1123" fmla="*/ 381000 w 5518150"/>
              <a:gd name="connsiteY1-1124" fmla="*/ 763247 h 765059"/>
              <a:gd name="connsiteX2-1125" fmla="*/ 825500 w 5518150"/>
              <a:gd name="connsiteY2-1126" fmla="*/ 388597 h 765059"/>
              <a:gd name="connsiteX3-1127" fmla="*/ 1162050 w 5518150"/>
              <a:gd name="connsiteY3-1128" fmla="*/ 706097 h 765059"/>
              <a:gd name="connsiteX4-1129" fmla="*/ 1530350 w 5518150"/>
              <a:gd name="connsiteY4-1130" fmla="*/ 394947 h 765059"/>
              <a:gd name="connsiteX5-1131" fmla="*/ 1892300 w 5518150"/>
              <a:gd name="connsiteY5-1132" fmla="*/ 737847 h 765059"/>
              <a:gd name="connsiteX6-1133" fmla="*/ 2247900 w 5518150"/>
              <a:gd name="connsiteY6-1134" fmla="*/ 388597 h 765059"/>
              <a:gd name="connsiteX7-1135" fmla="*/ 2660650 w 5518150"/>
              <a:gd name="connsiteY7-1136" fmla="*/ 693397 h 765059"/>
              <a:gd name="connsiteX8-1137" fmla="*/ 3098800 w 5518150"/>
              <a:gd name="connsiteY8-1138" fmla="*/ 382247 h 765059"/>
              <a:gd name="connsiteX9-1139" fmla="*/ 3460750 w 5518150"/>
              <a:gd name="connsiteY9-1140" fmla="*/ 706097 h 765059"/>
              <a:gd name="connsiteX10-1141" fmla="*/ 3898900 w 5518150"/>
              <a:gd name="connsiteY10-1142" fmla="*/ 407647 h 765059"/>
              <a:gd name="connsiteX11-1143" fmla="*/ 4311650 w 5518150"/>
              <a:gd name="connsiteY11-1144" fmla="*/ 706097 h 765059"/>
              <a:gd name="connsiteX12-1145" fmla="*/ 4705350 w 5518150"/>
              <a:gd name="connsiteY12-1146" fmla="*/ 433047 h 765059"/>
              <a:gd name="connsiteX13-1147" fmla="*/ 5054600 w 5518150"/>
              <a:gd name="connsiteY13-1148" fmla="*/ 680697 h 765059"/>
              <a:gd name="connsiteX14-1149" fmla="*/ 5518150 w 5518150"/>
              <a:gd name="connsiteY14-1150" fmla="*/ 0 h 765059"/>
              <a:gd name="connsiteX0-1151" fmla="*/ 0 w 5518150"/>
              <a:gd name="connsiteY0-1152" fmla="*/ 197907 h 765059"/>
              <a:gd name="connsiteX1-1153" fmla="*/ 381000 w 5518150"/>
              <a:gd name="connsiteY1-1154" fmla="*/ 763247 h 765059"/>
              <a:gd name="connsiteX2-1155" fmla="*/ 825500 w 5518150"/>
              <a:gd name="connsiteY2-1156" fmla="*/ 388597 h 765059"/>
              <a:gd name="connsiteX3-1157" fmla="*/ 1162050 w 5518150"/>
              <a:gd name="connsiteY3-1158" fmla="*/ 706097 h 765059"/>
              <a:gd name="connsiteX4-1159" fmla="*/ 1530350 w 5518150"/>
              <a:gd name="connsiteY4-1160" fmla="*/ 394947 h 765059"/>
              <a:gd name="connsiteX5-1161" fmla="*/ 1892300 w 5518150"/>
              <a:gd name="connsiteY5-1162" fmla="*/ 737847 h 765059"/>
              <a:gd name="connsiteX6-1163" fmla="*/ 2247900 w 5518150"/>
              <a:gd name="connsiteY6-1164" fmla="*/ 388597 h 765059"/>
              <a:gd name="connsiteX7-1165" fmla="*/ 2660650 w 5518150"/>
              <a:gd name="connsiteY7-1166" fmla="*/ 693397 h 765059"/>
              <a:gd name="connsiteX8-1167" fmla="*/ 3098800 w 5518150"/>
              <a:gd name="connsiteY8-1168" fmla="*/ 382247 h 765059"/>
              <a:gd name="connsiteX9-1169" fmla="*/ 3460750 w 5518150"/>
              <a:gd name="connsiteY9-1170" fmla="*/ 706097 h 765059"/>
              <a:gd name="connsiteX10-1171" fmla="*/ 3898900 w 5518150"/>
              <a:gd name="connsiteY10-1172" fmla="*/ 407647 h 765059"/>
              <a:gd name="connsiteX11-1173" fmla="*/ 4311650 w 5518150"/>
              <a:gd name="connsiteY11-1174" fmla="*/ 706097 h 765059"/>
              <a:gd name="connsiteX12-1175" fmla="*/ 4705350 w 5518150"/>
              <a:gd name="connsiteY12-1176" fmla="*/ 433047 h 765059"/>
              <a:gd name="connsiteX13-1177" fmla="*/ 5054600 w 5518150"/>
              <a:gd name="connsiteY13-1178" fmla="*/ 680697 h 765059"/>
              <a:gd name="connsiteX14-1179" fmla="*/ 5518150 w 5518150"/>
              <a:gd name="connsiteY14-1180" fmla="*/ 0 h 765059"/>
              <a:gd name="connsiteX0-1181" fmla="*/ 0 w 5518150"/>
              <a:gd name="connsiteY0-1182" fmla="*/ 197907 h 765059"/>
              <a:gd name="connsiteX1-1183" fmla="*/ 381000 w 5518150"/>
              <a:gd name="connsiteY1-1184" fmla="*/ 763247 h 765059"/>
              <a:gd name="connsiteX2-1185" fmla="*/ 825500 w 5518150"/>
              <a:gd name="connsiteY2-1186" fmla="*/ 388597 h 765059"/>
              <a:gd name="connsiteX3-1187" fmla="*/ 1162050 w 5518150"/>
              <a:gd name="connsiteY3-1188" fmla="*/ 706097 h 765059"/>
              <a:gd name="connsiteX4-1189" fmla="*/ 1530350 w 5518150"/>
              <a:gd name="connsiteY4-1190" fmla="*/ 394947 h 765059"/>
              <a:gd name="connsiteX5-1191" fmla="*/ 1892300 w 5518150"/>
              <a:gd name="connsiteY5-1192" fmla="*/ 737847 h 765059"/>
              <a:gd name="connsiteX6-1193" fmla="*/ 2247900 w 5518150"/>
              <a:gd name="connsiteY6-1194" fmla="*/ 388597 h 765059"/>
              <a:gd name="connsiteX7-1195" fmla="*/ 2660650 w 5518150"/>
              <a:gd name="connsiteY7-1196" fmla="*/ 693397 h 765059"/>
              <a:gd name="connsiteX8-1197" fmla="*/ 3098800 w 5518150"/>
              <a:gd name="connsiteY8-1198" fmla="*/ 382247 h 765059"/>
              <a:gd name="connsiteX9-1199" fmla="*/ 3460750 w 5518150"/>
              <a:gd name="connsiteY9-1200" fmla="*/ 706097 h 765059"/>
              <a:gd name="connsiteX10-1201" fmla="*/ 3898900 w 5518150"/>
              <a:gd name="connsiteY10-1202" fmla="*/ 407647 h 765059"/>
              <a:gd name="connsiteX11-1203" fmla="*/ 4311650 w 5518150"/>
              <a:gd name="connsiteY11-1204" fmla="*/ 706097 h 765059"/>
              <a:gd name="connsiteX12-1205" fmla="*/ 4705350 w 5518150"/>
              <a:gd name="connsiteY12-1206" fmla="*/ 433047 h 765059"/>
              <a:gd name="connsiteX13-1207" fmla="*/ 5073650 w 5518150"/>
              <a:gd name="connsiteY13-1208" fmla="*/ 695224 h 765059"/>
              <a:gd name="connsiteX14-1209" fmla="*/ 5518150 w 5518150"/>
              <a:gd name="connsiteY14-1210" fmla="*/ 0 h 765059"/>
              <a:gd name="connsiteX0-1211" fmla="*/ 0 w 5723890"/>
              <a:gd name="connsiteY0-1212" fmla="*/ 1 h 567153"/>
              <a:gd name="connsiteX1-1213" fmla="*/ 381000 w 5723890"/>
              <a:gd name="connsiteY1-1214" fmla="*/ 565341 h 567153"/>
              <a:gd name="connsiteX2-1215" fmla="*/ 825500 w 5723890"/>
              <a:gd name="connsiteY2-1216" fmla="*/ 190691 h 567153"/>
              <a:gd name="connsiteX3-1217" fmla="*/ 1162050 w 5723890"/>
              <a:gd name="connsiteY3-1218" fmla="*/ 508191 h 567153"/>
              <a:gd name="connsiteX4-1219" fmla="*/ 1530350 w 5723890"/>
              <a:gd name="connsiteY4-1220" fmla="*/ 197041 h 567153"/>
              <a:gd name="connsiteX5-1221" fmla="*/ 1892300 w 5723890"/>
              <a:gd name="connsiteY5-1222" fmla="*/ 539941 h 567153"/>
              <a:gd name="connsiteX6-1223" fmla="*/ 2247900 w 5723890"/>
              <a:gd name="connsiteY6-1224" fmla="*/ 190691 h 567153"/>
              <a:gd name="connsiteX7-1225" fmla="*/ 2660650 w 5723890"/>
              <a:gd name="connsiteY7-1226" fmla="*/ 495491 h 567153"/>
              <a:gd name="connsiteX8-1227" fmla="*/ 3098800 w 5723890"/>
              <a:gd name="connsiteY8-1228" fmla="*/ 184341 h 567153"/>
              <a:gd name="connsiteX9-1229" fmla="*/ 3460750 w 5723890"/>
              <a:gd name="connsiteY9-1230" fmla="*/ 508191 h 567153"/>
              <a:gd name="connsiteX10-1231" fmla="*/ 3898900 w 5723890"/>
              <a:gd name="connsiteY10-1232" fmla="*/ 209741 h 567153"/>
              <a:gd name="connsiteX11-1233" fmla="*/ 4311650 w 5723890"/>
              <a:gd name="connsiteY11-1234" fmla="*/ 508191 h 567153"/>
              <a:gd name="connsiteX12-1235" fmla="*/ 4705350 w 5723890"/>
              <a:gd name="connsiteY12-1236" fmla="*/ 235141 h 567153"/>
              <a:gd name="connsiteX13-1237" fmla="*/ 5073650 w 5723890"/>
              <a:gd name="connsiteY13-1238" fmla="*/ 497318 h 567153"/>
              <a:gd name="connsiteX14-1239" fmla="*/ 5723890 w 5723890"/>
              <a:gd name="connsiteY14-1240" fmla="*/ 115896 h 567153"/>
              <a:gd name="connsiteX0-1241" fmla="*/ 0 w 5640070"/>
              <a:gd name="connsiteY0-1242" fmla="*/ 1 h 567153"/>
              <a:gd name="connsiteX1-1243" fmla="*/ 381000 w 5640070"/>
              <a:gd name="connsiteY1-1244" fmla="*/ 565341 h 567153"/>
              <a:gd name="connsiteX2-1245" fmla="*/ 825500 w 5640070"/>
              <a:gd name="connsiteY2-1246" fmla="*/ 190691 h 567153"/>
              <a:gd name="connsiteX3-1247" fmla="*/ 1162050 w 5640070"/>
              <a:gd name="connsiteY3-1248" fmla="*/ 508191 h 567153"/>
              <a:gd name="connsiteX4-1249" fmla="*/ 1530350 w 5640070"/>
              <a:gd name="connsiteY4-1250" fmla="*/ 197041 h 567153"/>
              <a:gd name="connsiteX5-1251" fmla="*/ 1892300 w 5640070"/>
              <a:gd name="connsiteY5-1252" fmla="*/ 539941 h 567153"/>
              <a:gd name="connsiteX6-1253" fmla="*/ 2247900 w 5640070"/>
              <a:gd name="connsiteY6-1254" fmla="*/ 190691 h 567153"/>
              <a:gd name="connsiteX7-1255" fmla="*/ 2660650 w 5640070"/>
              <a:gd name="connsiteY7-1256" fmla="*/ 495491 h 567153"/>
              <a:gd name="connsiteX8-1257" fmla="*/ 3098800 w 5640070"/>
              <a:gd name="connsiteY8-1258" fmla="*/ 184341 h 567153"/>
              <a:gd name="connsiteX9-1259" fmla="*/ 3460750 w 5640070"/>
              <a:gd name="connsiteY9-1260" fmla="*/ 508191 h 567153"/>
              <a:gd name="connsiteX10-1261" fmla="*/ 3898900 w 5640070"/>
              <a:gd name="connsiteY10-1262" fmla="*/ 209741 h 567153"/>
              <a:gd name="connsiteX11-1263" fmla="*/ 4311650 w 5640070"/>
              <a:gd name="connsiteY11-1264" fmla="*/ 508191 h 567153"/>
              <a:gd name="connsiteX12-1265" fmla="*/ 4705350 w 5640070"/>
              <a:gd name="connsiteY12-1266" fmla="*/ 235141 h 567153"/>
              <a:gd name="connsiteX13-1267" fmla="*/ 5073650 w 5640070"/>
              <a:gd name="connsiteY13-1268" fmla="*/ 497318 h 567153"/>
              <a:gd name="connsiteX14-1269" fmla="*/ 5640070 w 5640070"/>
              <a:gd name="connsiteY14-1270" fmla="*/ 325098 h 567153"/>
              <a:gd name="connsiteX0-1271" fmla="*/ 0 w 5640070"/>
              <a:gd name="connsiteY0-1272" fmla="*/ 1 h 567153"/>
              <a:gd name="connsiteX1-1273" fmla="*/ 381000 w 5640070"/>
              <a:gd name="connsiteY1-1274" fmla="*/ 565341 h 567153"/>
              <a:gd name="connsiteX2-1275" fmla="*/ 825500 w 5640070"/>
              <a:gd name="connsiteY2-1276" fmla="*/ 190691 h 567153"/>
              <a:gd name="connsiteX3-1277" fmla="*/ 1162050 w 5640070"/>
              <a:gd name="connsiteY3-1278" fmla="*/ 508191 h 567153"/>
              <a:gd name="connsiteX4-1279" fmla="*/ 1530350 w 5640070"/>
              <a:gd name="connsiteY4-1280" fmla="*/ 197041 h 567153"/>
              <a:gd name="connsiteX5-1281" fmla="*/ 1892300 w 5640070"/>
              <a:gd name="connsiteY5-1282" fmla="*/ 539941 h 567153"/>
              <a:gd name="connsiteX6-1283" fmla="*/ 2247900 w 5640070"/>
              <a:gd name="connsiteY6-1284" fmla="*/ 190691 h 567153"/>
              <a:gd name="connsiteX7-1285" fmla="*/ 2660650 w 5640070"/>
              <a:gd name="connsiteY7-1286" fmla="*/ 495491 h 567153"/>
              <a:gd name="connsiteX8-1287" fmla="*/ 3098800 w 5640070"/>
              <a:gd name="connsiteY8-1288" fmla="*/ 184341 h 567153"/>
              <a:gd name="connsiteX9-1289" fmla="*/ 3460750 w 5640070"/>
              <a:gd name="connsiteY9-1290" fmla="*/ 508191 h 567153"/>
              <a:gd name="connsiteX10-1291" fmla="*/ 3898900 w 5640070"/>
              <a:gd name="connsiteY10-1292" fmla="*/ 209741 h 567153"/>
              <a:gd name="connsiteX11-1293" fmla="*/ 4311650 w 5640070"/>
              <a:gd name="connsiteY11-1294" fmla="*/ 508191 h 567153"/>
              <a:gd name="connsiteX12-1295" fmla="*/ 4705350 w 5640070"/>
              <a:gd name="connsiteY12-1296" fmla="*/ 235141 h 567153"/>
              <a:gd name="connsiteX13-1297" fmla="*/ 5073650 w 5640070"/>
              <a:gd name="connsiteY13-1298" fmla="*/ 497318 h 567153"/>
              <a:gd name="connsiteX14-1299" fmla="*/ 5640070 w 5640070"/>
              <a:gd name="connsiteY14-1300" fmla="*/ 325098 h 567153"/>
              <a:gd name="connsiteX0-1301" fmla="*/ 0 w 5640070"/>
              <a:gd name="connsiteY0-1302" fmla="*/ 1 h 567153"/>
              <a:gd name="connsiteX1-1303" fmla="*/ 381000 w 5640070"/>
              <a:gd name="connsiteY1-1304" fmla="*/ 565341 h 567153"/>
              <a:gd name="connsiteX2-1305" fmla="*/ 825500 w 5640070"/>
              <a:gd name="connsiteY2-1306" fmla="*/ 190691 h 567153"/>
              <a:gd name="connsiteX3-1307" fmla="*/ 1162050 w 5640070"/>
              <a:gd name="connsiteY3-1308" fmla="*/ 508191 h 567153"/>
              <a:gd name="connsiteX4-1309" fmla="*/ 1530350 w 5640070"/>
              <a:gd name="connsiteY4-1310" fmla="*/ 197041 h 567153"/>
              <a:gd name="connsiteX5-1311" fmla="*/ 1892300 w 5640070"/>
              <a:gd name="connsiteY5-1312" fmla="*/ 539941 h 567153"/>
              <a:gd name="connsiteX6-1313" fmla="*/ 2247900 w 5640070"/>
              <a:gd name="connsiteY6-1314" fmla="*/ 190691 h 567153"/>
              <a:gd name="connsiteX7-1315" fmla="*/ 2660650 w 5640070"/>
              <a:gd name="connsiteY7-1316" fmla="*/ 495491 h 567153"/>
              <a:gd name="connsiteX8-1317" fmla="*/ 3098800 w 5640070"/>
              <a:gd name="connsiteY8-1318" fmla="*/ 184341 h 567153"/>
              <a:gd name="connsiteX9-1319" fmla="*/ 3460750 w 5640070"/>
              <a:gd name="connsiteY9-1320" fmla="*/ 508191 h 567153"/>
              <a:gd name="connsiteX10-1321" fmla="*/ 3898900 w 5640070"/>
              <a:gd name="connsiteY10-1322" fmla="*/ 209741 h 567153"/>
              <a:gd name="connsiteX11-1323" fmla="*/ 4311650 w 5640070"/>
              <a:gd name="connsiteY11-1324" fmla="*/ 508191 h 567153"/>
              <a:gd name="connsiteX12-1325" fmla="*/ 4705350 w 5640070"/>
              <a:gd name="connsiteY12-1326" fmla="*/ 235141 h 567153"/>
              <a:gd name="connsiteX13-1327" fmla="*/ 5073650 w 5640070"/>
              <a:gd name="connsiteY13-1328" fmla="*/ 497318 h 567153"/>
              <a:gd name="connsiteX14-1329" fmla="*/ 5640070 w 5640070"/>
              <a:gd name="connsiteY14-1330" fmla="*/ 325098 h 567153"/>
              <a:gd name="connsiteX0-1331" fmla="*/ 0 w 5640070"/>
              <a:gd name="connsiteY0-1332" fmla="*/ 1 h 567153"/>
              <a:gd name="connsiteX1-1333" fmla="*/ 381000 w 5640070"/>
              <a:gd name="connsiteY1-1334" fmla="*/ 565341 h 567153"/>
              <a:gd name="connsiteX2-1335" fmla="*/ 825500 w 5640070"/>
              <a:gd name="connsiteY2-1336" fmla="*/ 190691 h 567153"/>
              <a:gd name="connsiteX3-1337" fmla="*/ 1162050 w 5640070"/>
              <a:gd name="connsiteY3-1338" fmla="*/ 508191 h 567153"/>
              <a:gd name="connsiteX4-1339" fmla="*/ 1530350 w 5640070"/>
              <a:gd name="connsiteY4-1340" fmla="*/ 197041 h 567153"/>
              <a:gd name="connsiteX5-1341" fmla="*/ 1892300 w 5640070"/>
              <a:gd name="connsiteY5-1342" fmla="*/ 539941 h 567153"/>
              <a:gd name="connsiteX6-1343" fmla="*/ 2247900 w 5640070"/>
              <a:gd name="connsiteY6-1344" fmla="*/ 190691 h 567153"/>
              <a:gd name="connsiteX7-1345" fmla="*/ 2660650 w 5640070"/>
              <a:gd name="connsiteY7-1346" fmla="*/ 495491 h 567153"/>
              <a:gd name="connsiteX8-1347" fmla="*/ 3098800 w 5640070"/>
              <a:gd name="connsiteY8-1348" fmla="*/ 184341 h 567153"/>
              <a:gd name="connsiteX9-1349" fmla="*/ 3460750 w 5640070"/>
              <a:gd name="connsiteY9-1350" fmla="*/ 508191 h 567153"/>
              <a:gd name="connsiteX10-1351" fmla="*/ 3898900 w 5640070"/>
              <a:gd name="connsiteY10-1352" fmla="*/ 209741 h 567153"/>
              <a:gd name="connsiteX11-1353" fmla="*/ 4311650 w 5640070"/>
              <a:gd name="connsiteY11-1354" fmla="*/ 508191 h 567153"/>
              <a:gd name="connsiteX12-1355" fmla="*/ 4705350 w 5640070"/>
              <a:gd name="connsiteY12-1356" fmla="*/ 235141 h 567153"/>
              <a:gd name="connsiteX13-1357" fmla="*/ 5073650 w 5640070"/>
              <a:gd name="connsiteY13-1358" fmla="*/ 497318 h 567153"/>
              <a:gd name="connsiteX14-1359" fmla="*/ 5640070 w 5640070"/>
              <a:gd name="connsiteY14-1360" fmla="*/ 325098 h 567153"/>
              <a:gd name="connsiteX0-1361" fmla="*/ 0 w 5739130"/>
              <a:gd name="connsiteY0-1362" fmla="*/ 1 h 567153"/>
              <a:gd name="connsiteX1-1363" fmla="*/ 381000 w 5739130"/>
              <a:gd name="connsiteY1-1364" fmla="*/ 565341 h 567153"/>
              <a:gd name="connsiteX2-1365" fmla="*/ 825500 w 5739130"/>
              <a:gd name="connsiteY2-1366" fmla="*/ 190691 h 567153"/>
              <a:gd name="connsiteX3-1367" fmla="*/ 1162050 w 5739130"/>
              <a:gd name="connsiteY3-1368" fmla="*/ 508191 h 567153"/>
              <a:gd name="connsiteX4-1369" fmla="*/ 1530350 w 5739130"/>
              <a:gd name="connsiteY4-1370" fmla="*/ 197041 h 567153"/>
              <a:gd name="connsiteX5-1371" fmla="*/ 1892300 w 5739130"/>
              <a:gd name="connsiteY5-1372" fmla="*/ 539941 h 567153"/>
              <a:gd name="connsiteX6-1373" fmla="*/ 2247900 w 5739130"/>
              <a:gd name="connsiteY6-1374" fmla="*/ 190691 h 567153"/>
              <a:gd name="connsiteX7-1375" fmla="*/ 2660650 w 5739130"/>
              <a:gd name="connsiteY7-1376" fmla="*/ 495491 h 567153"/>
              <a:gd name="connsiteX8-1377" fmla="*/ 3098800 w 5739130"/>
              <a:gd name="connsiteY8-1378" fmla="*/ 184341 h 567153"/>
              <a:gd name="connsiteX9-1379" fmla="*/ 3460750 w 5739130"/>
              <a:gd name="connsiteY9-1380" fmla="*/ 508191 h 567153"/>
              <a:gd name="connsiteX10-1381" fmla="*/ 3898900 w 5739130"/>
              <a:gd name="connsiteY10-1382" fmla="*/ 209741 h 567153"/>
              <a:gd name="connsiteX11-1383" fmla="*/ 4311650 w 5739130"/>
              <a:gd name="connsiteY11-1384" fmla="*/ 508191 h 567153"/>
              <a:gd name="connsiteX12-1385" fmla="*/ 4705350 w 5739130"/>
              <a:gd name="connsiteY12-1386" fmla="*/ 235141 h 567153"/>
              <a:gd name="connsiteX13-1387" fmla="*/ 5073650 w 5739130"/>
              <a:gd name="connsiteY13-1388" fmla="*/ 497318 h 567153"/>
              <a:gd name="connsiteX14-1389" fmla="*/ 5739130 w 5739130"/>
              <a:gd name="connsiteY14-1390" fmla="*/ 447132 h 567153"/>
              <a:gd name="connsiteX0-1391" fmla="*/ 0 w 5739130"/>
              <a:gd name="connsiteY0-1392" fmla="*/ 1 h 567153"/>
              <a:gd name="connsiteX1-1393" fmla="*/ 381000 w 5739130"/>
              <a:gd name="connsiteY1-1394" fmla="*/ 565341 h 567153"/>
              <a:gd name="connsiteX2-1395" fmla="*/ 825500 w 5739130"/>
              <a:gd name="connsiteY2-1396" fmla="*/ 190691 h 567153"/>
              <a:gd name="connsiteX3-1397" fmla="*/ 1162050 w 5739130"/>
              <a:gd name="connsiteY3-1398" fmla="*/ 508191 h 567153"/>
              <a:gd name="connsiteX4-1399" fmla="*/ 1530350 w 5739130"/>
              <a:gd name="connsiteY4-1400" fmla="*/ 197041 h 567153"/>
              <a:gd name="connsiteX5-1401" fmla="*/ 1892300 w 5739130"/>
              <a:gd name="connsiteY5-1402" fmla="*/ 539941 h 567153"/>
              <a:gd name="connsiteX6-1403" fmla="*/ 2247900 w 5739130"/>
              <a:gd name="connsiteY6-1404" fmla="*/ 190691 h 567153"/>
              <a:gd name="connsiteX7-1405" fmla="*/ 2660650 w 5739130"/>
              <a:gd name="connsiteY7-1406" fmla="*/ 495491 h 567153"/>
              <a:gd name="connsiteX8-1407" fmla="*/ 3098800 w 5739130"/>
              <a:gd name="connsiteY8-1408" fmla="*/ 184341 h 567153"/>
              <a:gd name="connsiteX9-1409" fmla="*/ 3460750 w 5739130"/>
              <a:gd name="connsiteY9-1410" fmla="*/ 508191 h 567153"/>
              <a:gd name="connsiteX10-1411" fmla="*/ 3898900 w 5739130"/>
              <a:gd name="connsiteY10-1412" fmla="*/ 209741 h 567153"/>
              <a:gd name="connsiteX11-1413" fmla="*/ 4311650 w 5739130"/>
              <a:gd name="connsiteY11-1414" fmla="*/ 508191 h 567153"/>
              <a:gd name="connsiteX12-1415" fmla="*/ 4705350 w 5739130"/>
              <a:gd name="connsiteY12-1416" fmla="*/ 235141 h 567153"/>
              <a:gd name="connsiteX13-1417" fmla="*/ 5073650 w 5739130"/>
              <a:gd name="connsiteY13-1418" fmla="*/ 497318 h 567153"/>
              <a:gd name="connsiteX14-1419" fmla="*/ 5739130 w 5739130"/>
              <a:gd name="connsiteY14-1420" fmla="*/ 447132 h 567153"/>
              <a:gd name="connsiteX0-1421" fmla="*/ 0 w 5746750"/>
              <a:gd name="connsiteY0-1422" fmla="*/ 1 h 567153"/>
              <a:gd name="connsiteX1-1423" fmla="*/ 381000 w 5746750"/>
              <a:gd name="connsiteY1-1424" fmla="*/ 565341 h 567153"/>
              <a:gd name="connsiteX2-1425" fmla="*/ 825500 w 5746750"/>
              <a:gd name="connsiteY2-1426" fmla="*/ 190691 h 567153"/>
              <a:gd name="connsiteX3-1427" fmla="*/ 1162050 w 5746750"/>
              <a:gd name="connsiteY3-1428" fmla="*/ 508191 h 567153"/>
              <a:gd name="connsiteX4-1429" fmla="*/ 1530350 w 5746750"/>
              <a:gd name="connsiteY4-1430" fmla="*/ 197041 h 567153"/>
              <a:gd name="connsiteX5-1431" fmla="*/ 1892300 w 5746750"/>
              <a:gd name="connsiteY5-1432" fmla="*/ 539941 h 567153"/>
              <a:gd name="connsiteX6-1433" fmla="*/ 2247900 w 5746750"/>
              <a:gd name="connsiteY6-1434" fmla="*/ 190691 h 567153"/>
              <a:gd name="connsiteX7-1435" fmla="*/ 2660650 w 5746750"/>
              <a:gd name="connsiteY7-1436" fmla="*/ 495491 h 567153"/>
              <a:gd name="connsiteX8-1437" fmla="*/ 3098800 w 5746750"/>
              <a:gd name="connsiteY8-1438" fmla="*/ 184341 h 567153"/>
              <a:gd name="connsiteX9-1439" fmla="*/ 3460750 w 5746750"/>
              <a:gd name="connsiteY9-1440" fmla="*/ 508191 h 567153"/>
              <a:gd name="connsiteX10-1441" fmla="*/ 3898900 w 5746750"/>
              <a:gd name="connsiteY10-1442" fmla="*/ 209741 h 567153"/>
              <a:gd name="connsiteX11-1443" fmla="*/ 4311650 w 5746750"/>
              <a:gd name="connsiteY11-1444" fmla="*/ 508191 h 567153"/>
              <a:gd name="connsiteX12-1445" fmla="*/ 4705350 w 5746750"/>
              <a:gd name="connsiteY12-1446" fmla="*/ 235141 h 567153"/>
              <a:gd name="connsiteX13-1447" fmla="*/ 5073650 w 5746750"/>
              <a:gd name="connsiteY13-1448" fmla="*/ 497318 h 567153"/>
              <a:gd name="connsiteX14-1449" fmla="*/ 5746750 w 5746750"/>
              <a:gd name="connsiteY14-1450" fmla="*/ 464565 h 567153"/>
              <a:gd name="connsiteX0-1451" fmla="*/ 0 w 9988244"/>
              <a:gd name="connsiteY0-1452" fmla="*/ 1 h 567153"/>
              <a:gd name="connsiteX1-1453" fmla="*/ 381000 w 9988244"/>
              <a:gd name="connsiteY1-1454" fmla="*/ 565341 h 567153"/>
              <a:gd name="connsiteX2-1455" fmla="*/ 825500 w 9988244"/>
              <a:gd name="connsiteY2-1456" fmla="*/ 190691 h 567153"/>
              <a:gd name="connsiteX3-1457" fmla="*/ 1162050 w 9988244"/>
              <a:gd name="connsiteY3-1458" fmla="*/ 508191 h 567153"/>
              <a:gd name="connsiteX4-1459" fmla="*/ 1530350 w 9988244"/>
              <a:gd name="connsiteY4-1460" fmla="*/ 197041 h 567153"/>
              <a:gd name="connsiteX5-1461" fmla="*/ 1892300 w 9988244"/>
              <a:gd name="connsiteY5-1462" fmla="*/ 539941 h 567153"/>
              <a:gd name="connsiteX6-1463" fmla="*/ 2247900 w 9988244"/>
              <a:gd name="connsiteY6-1464" fmla="*/ 190691 h 567153"/>
              <a:gd name="connsiteX7-1465" fmla="*/ 2660650 w 9988244"/>
              <a:gd name="connsiteY7-1466" fmla="*/ 495491 h 567153"/>
              <a:gd name="connsiteX8-1467" fmla="*/ 3098800 w 9988244"/>
              <a:gd name="connsiteY8-1468" fmla="*/ 184341 h 567153"/>
              <a:gd name="connsiteX9-1469" fmla="*/ 3460750 w 9988244"/>
              <a:gd name="connsiteY9-1470" fmla="*/ 508191 h 567153"/>
              <a:gd name="connsiteX10-1471" fmla="*/ 3898900 w 9988244"/>
              <a:gd name="connsiteY10-1472" fmla="*/ 209741 h 567153"/>
              <a:gd name="connsiteX11-1473" fmla="*/ 4311650 w 9988244"/>
              <a:gd name="connsiteY11-1474" fmla="*/ 508191 h 567153"/>
              <a:gd name="connsiteX12-1475" fmla="*/ 4705350 w 9988244"/>
              <a:gd name="connsiteY12-1476" fmla="*/ 235141 h 567153"/>
              <a:gd name="connsiteX13-1477" fmla="*/ 5073650 w 9988244"/>
              <a:gd name="connsiteY13-1478" fmla="*/ 497318 h 567153"/>
              <a:gd name="connsiteX14-1479" fmla="*/ 9988244 w 9988244"/>
              <a:gd name="connsiteY14-1480" fmla="*/ 464565 h 567153"/>
              <a:gd name="connsiteX0-1481" fmla="*/ 0 w 9988244"/>
              <a:gd name="connsiteY0-1482" fmla="*/ 1 h 567153"/>
              <a:gd name="connsiteX1-1483" fmla="*/ 381000 w 9988244"/>
              <a:gd name="connsiteY1-1484" fmla="*/ 565341 h 567153"/>
              <a:gd name="connsiteX2-1485" fmla="*/ 825500 w 9988244"/>
              <a:gd name="connsiteY2-1486" fmla="*/ 190691 h 567153"/>
              <a:gd name="connsiteX3-1487" fmla="*/ 1162050 w 9988244"/>
              <a:gd name="connsiteY3-1488" fmla="*/ 508191 h 567153"/>
              <a:gd name="connsiteX4-1489" fmla="*/ 1530350 w 9988244"/>
              <a:gd name="connsiteY4-1490" fmla="*/ 197041 h 567153"/>
              <a:gd name="connsiteX5-1491" fmla="*/ 1892300 w 9988244"/>
              <a:gd name="connsiteY5-1492" fmla="*/ 539941 h 567153"/>
              <a:gd name="connsiteX6-1493" fmla="*/ 2247900 w 9988244"/>
              <a:gd name="connsiteY6-1494" fmla="*/ 190691 h 567153"/>
              <a:gd name="connsiteX7-1495" fmla="*/ 2660650 w 9988244"/>
              <a:gd name="connsiteY7-1496" fmla="*/ 495491 h 567153"/>
              <a:gd name="connsiteX8-1497" fmla="*/ 3098800 w 9988244"/>
              <a:gd name="connsiteY8-1498" fmla="*/ 184341 h 567153"/>
              <a:gd name="connsiteX9-1499" fmla="*/ 3460750 w 9988244"/>
              <a:gd name="connsiteY9-1500" fmla="*/ 508191 h 567153"/>
              <a:gd name="connsiteX10-1501" fmla="*/ 3898900 w 9988244"/>
              <a:gd name="connsiteY10-1502" fmla="*/ 209741 h 567153"/>
              <a:gd name="connsiteX11-1503" fmla="*/ 4311650 w 9988244"/>
              <a:gd name="connsiteY11-1504" fmla="*/ 508191 h 567153"/>
              <a:gd name="connsiteX12-1505" fmla="*/ 4705350 w 9988244"/>
              <a:gd name="connsiteY12-1506" fmla="*/ 235141 h 567153"/>
              <a:gd name="connsiteX13-1507" fmla="*/ 5073650 w 9988244"/>
              <a:gd name="connsiteY13-1508" fmla="*/ 497318 h 567153"/>
              <a:gd name="connsiteX14-1509" fmla="*/ 9227406 w 9988244"/>
              <a:gd name="connsiteY14-1510" fmla="*/ 232135 h 567153"/>
              <a:gd name="connsiteX15-1511" fmla="*/ 9988244 w 9988244"/>
              <a:gd name="connsiteY15-1512" fmla="*/ 464565 h 567153"/>
              <a:gd name="connsiteX0-1513" fmla="*/ 0 w 9988244"/>
              <a:gd name="connsiteY0-1514" fmla="*/ 1 h 567153"/>
              <a:gd name="connsiteX1-1515" fmla="*/ 381000 w 9988244"/>
              <a:gd name="connsiteY1-1516" fmla="*/ 565341 h 567153"/>
              <a:gd name="connsiteX2-1517" fmla="*/ 825500 w 9988244"/>
              <a:gd name="connsiteY2-1518" fmla="*/ 190691 h 567153"/>
              <a:gd name="connsiteX3-1519" fmla="*/ 1162050 w 9988244"/>
              <a:gd name="connsiteY3-1520" fmla="*/ 508191 h 567153"/>
              <a:gd name="connsiteX4-1521" fmla="*/ 1530350 w 9988244"/>
              <a:gd name="connsiteY4-1522" fmla="*/ 197041 h 567153"/>
              <a:gd name="connsiteX5-1523" fmla="*/ 1892300 w 9988244"/>
              <a:gd name="connsiteY5-1524" fmla="*/ 539941 h 567153"/>
              <a:gd name="connsiteX6-1525" fmla="*/ 2247900 w 9988244"/>
              <a:gd name="connsiteY6-1526" fmla="*/ 190691 h 567153"/>
              <a:gd name="connsiteX7-1527" fmla="*/ 2660650 w 9988244"/>
              <a:gd name="connsiteY7-1528" fmla="*/ 495491 h 567153"/>
              <a:gd name="connsiteX8-1529" fmla="*/ 3098800 w 9988244"/>
              <a:gd name="connsiteY8-1530" fmla="*/ 184341 h 567153"/>
              <a:gd name="connsiteX9-1531" fmla="*/ 3460750 w 9988244"/>
              <a:gd name="connsiteY9-1532" fmla="*/ 508191 h 567153"/>
              <a:gd name="connsiteX10-1533" fmla="*/ 3898900 w 9988244"/>
              <a:gd name="connsiteY10-1534" fmla="*/ 209741 h 567153"/>
              <a:gd name="connsiteX11-1535" fmla="*/ 4311650 w 9988244"/>
              <a:gd name="connsiteY11-1536" fmla="*/ 508191 h 567153"/>
              <a:gd name="connsiteX12-1537" fmla="*/ 4705350 w 9988244"/>
              <a:gd name="connsiteY12-1538" fmla="*/ 235141 h 567153"/>
              <a:gd name="connsiteX13-1539" fmla="*/ 5073650 w 9988244"/>
              <a:gd name="connsiteY13-1540" fmla="*/ 497318 h 567153"/>
              <a:gd name="connsiteX14-1541" fmla="*/ 8147753 w 9988244"/>
              <a:gd name="connsiteY14-1542" fmla="*/ 332956 h 567153"/>
              <a:gd name="connsiteX15-1543" fmla="*/ 9227406 w 9988244"/>
              <a:gd name="connsiteY15-1544" fmla="*/ 232135 h 567153"/>
              <a:gd name="connsiteX16" fmla="*/ 9988244 w 9988244"/>
              <a:gd name="connsiteY16" fmla="*/ 464565 h 567153"/>
              <a:gd name="connsiteX0-1545" fmla="*/ 0 w 9988244"/>
              <a:gd name="connsiteY0-1546" fmla="*/ 1 h 567153"/>
              <a:gd name="connsiteX1-1547" fmla="*/ 381000 w 9988244"/>
              <a:gd name="connsiteY1-1548" fmla="*/ 565341 h 567153"/>
              <a:gd name="connsiteX2-1549" fmla="*/ 825500 w 9988244"/>
              <a:gd name="connsiteY2-1550" fmla="*/ 190691 h 567153"/>
              <a:gd name="connsiteX3-1551" fmla="*/ 1162050 w 9988244"/>
              <a:gd name="connsiteY3-1552" fmla="*/ 508191 h 567153"/>
              <a:gd name="connsiteX4-1553" fmla="*/ 1530350 w 9988244"/>
              <a:gd name="connsiteY4-1554" fmla="*/ 197041 h 567153"/>
              <a:gd name="connsiteX5-1555" fmla="*/ 1892300 w 9988244"/>
              <a:gd name="connsiteY5-1556" fmla="*/ 539941 h 567153"/>
              <a:gd name="connsiteX6-1557" fmla="*/ 2247900 w 9988244"/>
              <a:gd name="connsiteY6-1558" fmla="*/ 190691 h 567153"/>
              <a:gd name="connsiteX7-1559" fmla="*/ 2660650 w 9988244"/>
              <a:gd name="connsiteY7-1560" fmla="*/ 495491 h 567153"/>
              <a:gd name="connsiteX8-1561" fmla="*/ 3098800 w 9988244"/>
              <a:gd name="connsiteY8-1562" fmla="*/ 184341 h 567153"/>
              <a:gd name="connsiteX9-1563" fmla="*/ 3460750 w 9988244"/>
              <a:gd name="connsiteY9-1564" fmla="*/ 508191 h 567153"/>
              <a:gd name="connsiteX10-1565" fmla="*/ 3898900 w 9988244"/>
              <a:gd name="connsiteY10-1566" fmla="*/ 209741 h 567153"/>
              <a:gd name="connsiteX11-1567" fmla="*/ 4311650 w 9988244"/>
              <a:gd name="connsiteY11-1568" fmla="*/ 508191 h 567153"/>
              <a:gd name="connsiteX12-1569" fmla="*/ 4705350 w 9988244"/>
              <a:gd name="connsiteY12-1570" fmla="*/ 235141 h 567153"/>
              <a:gd name="connsiteX13-1571" fmla="*/ 5073650 w 9988244"/>
              <a:gd name="connsiteY13-1572" fmla="*/ 497318 h 567153"/>
              <a:gd name="connsiteX14-1573" fmla="*/ 7123185 w 9988244"/>
              <a:gd name="connsiteY14-1574" fmla="*/ 433775 h 567153"/>
              <a:gd name="connsiteX15-1575" fmla="*/ 8147753 w 9988244"/>
              <a:gd name="connsiteY15-1576" fmla="*/ 332956 h 567153"/>
              <a:gd name="connsiteX16-1577" fmla="*/ 9227406 w 9988244"/>
              <a:gd name="connsiteY16-1578" fmla="*/ 232135 h 567153"/>
              <a:gd name="connsiteX17" fmla="*/ 9988244 w 9988244"/>
              <a:gd name="connsiteY17" fmla="*/ 464565 h 567153"/>
              <a:gd name="connsiteX0-1579" fmla="*/ 0 w 9988244"/>
              <a:gd name="connsiteY0-1580" fmla="*/ 1 h 567153"/>
              <a:gd name="connsiteX1-1581" fmla="*/ 381000 w 9988244"/>
              <a:gd name="connsiteY1-1582" fmla="*/ 565341 h 567153"/>
              <a:gd name="connsiteX2-1583" fmla="*/ 825500 w 9988244"/>
              <a:gd name="connsiteY2-1584" fmla="*/ 190691 h 567153"/>
              <a:gd name="connsiteX3-1585" fmla="*/ 1162050 w 9988244"/>
              <a:gd name="connsiteY3-1586" fmla="*/ 508191 h 567153"/>
              <a:gd name="connsiteX4-1587" fmla="*/ 1530350 w 9988244"/>
              <a:gd name="connsiteY4-1588" fmla="*/ 197041 h 567153"/>
              <a:gd name="connsiteX5-1589" fmla="*/ 1892300 w 9988244"/>
              <a:gd name="connsiteY5-1590" fmla="*/ 539941 h 567153"/>
              <a:gd name="connsiteX6-1591" fmla="*/ 2247900 w 9988244"/>
              <a:gd name="connsiteY6-1592" fmla="*/ 190691 h 567153"/>
              <a:gd name="connsiteX7-1593" fmla="*/ 2660650 w 9988244"/>
              <a:gd name="connsiteY7-1594" fmla="*/ 495491 h 567153"/>
              <a:gd name="connsiteX8-1595" fmla="*/ 3098800 w 9988244"/>
              <a:gd name="connsiteY8-1596" fmla="*/ 184341 h 567153"/>
              <a:gd name="connsiteX9-1597" fmla="*/ 3460750 w 9988244"/>
              <a:gd name="connsiteY9-1598" fmla="*/ 508191 h 567153"/>
              <a:gd name="connsiteX10-1599" fmla="*/ 3898900 w 9988244"/>
              <a:gd name="connsiteY10-1600" fmla="*/ 209741 h 567153"/>
              <a:gd name="connsiteX11-1601" fmla="*/ 4311650 w 9988244"/>
              <a:gd name="connsiteY11-1602" fmla="*/ 508191 h 567153"/>
              <a:gd name="connsiteX12-1603" fmla="*/ 4705350 w 9988244"/>
              <a:gd name="connsiteY12-1604" fmla="*/ 235141 h 567153"/>
              <a:gd name="connsiteX13-1605" fmla="*/ 5073650 w 9988244"/>
              <a:gd name="connsiteY13-1606" fmla="*/ 497318 h 567153"/>
              <a:gd name="connsiteX14-1607" fmla="*/ 6649459 w 9988244"/>
              <a:gd name="connsiteY14-1608" fmla="*/ 433775 h 567153"/>
              <a:gd name="connsiteX15-1609" fmla="*/ 7123185 w 9988244"/>
              <a:gd name="connsiteY15-1610" fmla="*/ 433775 h 567153"/>
              <a:gd name="connsiteX16-1611" fmla="*/ 8147753 w 9988244"/>
              <a:gd name="connsiteY16-1612" fmla="*/ 332956 h 567153"/>
              <a:gd name="connsiteX17-1613" fmla="*/ 9227406 w 9988244"/>
              <a:gd name="connsiteY17-1614" fmla="*/ 232135 h 567153"/>
              <a:gd name="connsiteX18" fmla="*/ 9988244 w 9988244"/>
              <a:gd name="connsiteY18" fmla="*/ 464565 h 567153"/>
              <a:gd name="connsiteX0-1615" fmla="*/ 0 w 9988244"/>
              <a:gd name="connsiteY0-1616" fmla="*/ 1 h 567153"/>
              <a:gd name="connsiteX1-1617" fmla="*/ 381000 w 9988244"/>
              <a:gd name="connsiteY1-1618" fmla="*/ 565341 h 567153"/>
              <a:gd name="connsiteX2-1619" fmla="*/ 825500 w 9988244"/>
              <a:gd name="connsiteY2-1620" fmla="*/ 190691 h 567153"/>
              <a:gd name="connsiteX3-1621" fmla="*/ 1162050 w 9988244"/>
              <a:gd name="connsiteY3-1622" fmla="*/ 508191 h 567153"/>
              <a:gd name="connsiteX4-1623" fmla="*/ 1530350 w 9988244"/>
              <a:gd name="connsiteY4-1624" fmla="*/ 197041 h 567153"/>
              <a:gd name="connsiteX5-1625" fmla="*/ 1892300 w 9988244"/>
              <a:gd name="connsiteY5-1626" fmla="*/ 539941 h 567153"/>
              <a:gd name="connsiteX6-1627" fmla="*/ 2247900 w 9988244"/>
              <a:gd name="connsiteY6-1628" fmla="*/ 190691 h 567153"/>
              <a:gd name="connsiteX7-1629" fmla="*/ 2660650 w 9988244"/>
              <a:gd name="connsiteY7-1630" fmla="*/ 495491 h 567153"/>
              <a:gd name="connsiteX8-1631" fmla="*/ 3098800 w 9988244"/>
              <a:gd name="connsiteY8-1632" fmla="*/ 184341 h 567153"/>
              <a:gd name="connsiteX9-1633" fmla="*/ 3460750 w 9988244"/>
              <a:gd name="connsiteY9-1634" fmla="*/ 508191 h 567153"/>
              <a:gd name="connsiteX10-1635" fmla="*/ 3898900 w 9988244"/>
              <a:gd name="connsiteY10-1636" fmla="*/ 209741 h 567153"/>
              <a:gd name="connsiteX11-1637" fmla="*/ 4311650 w 9988244"/>
              <a:gd name="connsiteY11-1638" fmla="*/ 508191 h 567153"/>
              <a:gd name="connsiteX12-1639" fmla="*/ 4705350 w 9988244"/>
              <a:gd name="connsiteY12-1640" fmla="*/ 235141 h 567153"/>
              <a:gd name="connsiteX13-1641" fmla="*/ 5073650 w 9988244"/>
              <a:gd name="connsiteY13-1642" fmla="*/ 497318 h 567153"/>
              <a:gd name="connsiteX14-1643" fmla="*/ 5735059 w 9988244"/>
              <a:gd name="connsiteY14-1644" fmla="*/ 509391 h 567153"/>
              <a:gd name="connsiteX15-1645" fmla="*/ 6649459 w 9988244"/>
              <a:gd name="connsiteY15-1646" fmla="*/ 433775 h 567153"/>
              <a:gd name="connsiteX16-1647" fmla="*/ 7123185 w 9988244"/>
              <a:gd name="connsiteY16-1648" fmla="*/ 433775 h 567153"/>
              <a:gd name="connsiteX17-1649" fmla="*/ 8147753 w 9988244"/>
              <a:gd name="connsiteY17-1650" fmla="*/ 332956 h 567153"/>
              <a:gd name="connsiteX18-1651" fmla="*/ 9227406 w 9988244"/>
              <a:gd name="connsiteY18-1652" fmla="*/ 232135 h 567153"/>
              <a:gd name="connsiteX19" fmla="*/ 9988244 w 9988244"/>
              <a:gd name="connsiteY19" fmla="*/ 464565 h 567153"/>
              <a:gd name="connsiteX0-1653" fmla="*/ 0 w 9988244"/>
              <a:gd name="connsiteY0-1654" fmla="*/ 1 h 567153"/>
              <a:gd name="connsiteX1-1655" fmla="*/ 381000 w 9988244"/>
              <a:gd name="connsiteY1-1656" fmla="*/ 565341 h 567153"/>
              <a:gd name="connsiteX2-1657" fmla="*/ 825500 w 9988244"/>
              <a:gd name="connsiteY2-1658" fmla="*/ 190691 h 567153"/>
              <a:gd name="connsiteX3-1659" fmla="*/ 1162050 w 9988244"/>
              <a:gd name="connsiteY3-1660" fmla="*/ 508191 h 567153"/>
              <a:gd name="connsiteX4-1661" fmla="*/ 1530350 w 9988244"/>
              <a:gd name="connsiteY4-1662" fmla="*/ 197041 h 567153"/>
              <a:gd name="connsiteX5-1663" fmla="*/ 1892300 w 9988244"/>
              <a:gd name="connsiteY5-1664" fmla="*/ 539941 h 567153"/>
              <a:gd name="connsiteX6-1665" fmla="*/ 2247900 w 9988244"/>
              <a:gd name="connsiteY6-1666" fmla="*/ 190691 h 567153"/>
              <a:gd name="connsiteX7-1667" fmla="*/ 2660650 w 9988244"/>
              <a:gd name="connsiteY7-1668" fmla="*/ 495491 h 567153"/>
              <a:gd name="connsiteX8-1669" fmla="*/ 3098800 w 9988244"/>
              <a:gd name="connsiteY8-1670" fmla="*/ 184341 h 567153"/>
              <a:gd name="connsiteX9-1671" fmla="*/ 3460750 w 9988244"/>
              <a:gd name="connsiteY9-1672" fmla="*/ 508191 h 567153"/>
              <a:gd name="connsiteX10-1673" fmla="*/ 3898900 w 9988244"/>
              <a:gd name="connsiteY10-1674" fmla="*/ 209741 h 567153"/>
              <a:gd name="connsiteX11-1675" fmla="*/ 4311650 w 9988244"/>
              <a:gd name="connsiteY11-1676" fmla="*/ 508191 h 567153"/>
              <a:gd name="connsiteX12-1677" fmla="*/ 4705350 w 9988244"/>
              <a:gd name="connsiteY12-1678" fmla="*/ 235141 h 567153"/>
              <a:gd name="connsiteX13-1679" fmla="*/ 5073650 w 9988244"/>
              <a:gd name="connsiteY13-1680" fmla="*/ 497318 h 567153"/>
              <a:gd name="connsiteX14-1681" fmla="*/ 5735059 w 9988244"/>
              <a:gd name="connsiteY14-1682" fmla="*/ 509391 h 567153"/>
              <a:gd name="connsiteX15-1683" fmla="*/ 6649459 w 9988244"/>
              <a:gd name="connsiteY15-1684" fmla="*/ 433775 h 567153"/>
              <a:gd name="connsiteX16-1685" fmla="*/ 7123185 w 9988244"/>
              <a:gd name="connsiteY16-1686" fmla="*/ 433775 h 567153"/>
              <a:gd name="connsiteX17-1687" fmla="*/ 8147753 w 9988244"/>
              <a:gd name="connsiteY17-1688" fmla="*/ 332956 h 567153"/>
              <a:gd name="connsiteX18-1689" fmla="*/ 8698597 w 9988244"/>
              <a:gd name="connsiteY18-1690" fmla="*/ 282546 h 567153"/>
              <a:gd name="connsiteX19-1691" fmla="*/ 9227406 w 9988244"/>
              <a:gd name="connsiteY19-1692" fmla="*/ 232135 h 567153"/>
              <a:gd name="connsiteX20" fmla="*/ 9988244 w 9988244"/>
              <a:gd name="connsiteY20" fmla="*/ 464565 h 567153"/>
              <a:gd name="connsiteX0-1693" fmla="*/ 0 w 9988244"/>
              <a:gd name="connsiteY0-1694" fmla="*/ 1 h 567153"/>
              <a:gd name="connsiteX1-1695" fmla="*/ 381000 w 9988244"/>
              <a:gd name="connsiteY1-1696" fmla="*/ 565341 h 567153"/>
              <a:gd name="connsiteX2-1697" fmla="*/ 825500 w 9988244"/>
              <a:gd name="connsiteY2-1698" fmla="*/ 190691 h 567153"/>
              <a:gd name="connsiteX3-1699" fmla="*/ 1162050 w 9988244"/>
              <a:gd name="connsiteY3-1700" fmla="*/ 508191 h 567153"/>
              <a:gd name="connsiteX4-1701" fmla="*/ 1530350 w 9988244"/>
              <a:gd name="connsiteY4-1702" fmla="*/ 197041 h 567153"/>
              <a:gd name="connsiteX5-1703" fmla="*/ 1892300 w 9988244"/>
              <a:gd name="connsiteY5-1704" fmla="*/ 539941 h 567153"/>
              <a:gd name="connsiteX6-1705" fmla="*/ 2247900 w 9988244"/>
              <a:gd name="connsiteY6-1706" fmla="*/ 190691 h 567153"/>
              <a:gd name="connsiteX7-1707" fmla="*/ 2660650 w 9988244"/>
              <a:gd name="connsiteY7-1708" fmla="*/ 495491 h 567153"/>
              <a:gd name="connsiteX8-1709" fmla="*/ 3098800 w 9988244"/>
              <a:gd name="connsiteY8-1710" fmla="*/ 184341 h 567153"/>
              <a:gd name="connsiteX9-1711" fmla="*/ 3460750 w 9988244"/>
              <a:gd name="connsiteY9-1712" fmla="*/ 508191 h 567153"/>
              <a:gd name="connsiteX10-1713" fmla="*/ 3898900 w 9988244"/>
              <a:gd name="connsiteY10-1714" fmla="*/ 209741 h 567153"/>
              <a:gd name="connsiteX11-1715" fmla="*/ 4311650 w 9988244"/>
              <a:gd name="connsiteY11-1716" fmla="*/ 508191 h 567153"/>
              <a:gd name="connsiteX12-1717" fmla="*/ 4705350 w 9988244"/>
              <a:gd name="connsiteY12-1718" fmla="*/ 235141 h 567153"/>
              <a:gd name="connsiteX13-1719" fmla="*/ 5073650 w 9988244"/>
              <a:gd name="connsiteY13-1720" fmla="*/ 497318 h 567153"/>
              <a:gd name="connsiteX14-1721" fmla="*/ 5735059 w 9988244"/>
              <a:gd name="connsiteY14-1722" fmla="*/ 509391 h 567153"/>
              <a:gd name="connsiteX15-1723" fmla="*/ 6649459 w 9988244"/>
              <a:gd name="connsiteY15-1724" fmla="*/ 433775 h 567153"/>
              <a:gd name="connsiteX16-1725" fmla="*/ 7123185 w 9988244"/>
              <a:gd name="connsiteY16-1726" fmla="*/ 433775 h 567153"/>
              <a:gd name="connsiteX17-1727" fmla="*/ 8147753 w 9988244"/>
              <a:gd name="connsiteY17-1728" fmla="*/ 332956 h 567153"/>
              <a:gd name="connsiteX18-1729" fmla="*/ 8698597 w 9988244"/>
              <a:gd name="connsiteY18-1730" fmla="*/ 282546 h 567153"/>
              <a:gd name="connsiteX19-1731" fmla="*/ 9227406 w 9988244"/>
              <a:gd name="connsiteY19-1732" fmla="*/ 232135 h 567153"/>
              <a:gd name="connsiteX20-1733" fmla="*/ 9988244 w 9988244"/>
              <a:gd name="connsiteY20-1734" fmla="*/ 464565 h 567153"/>
              <a:gd name="connsiteX0-1735" fmla="*/ 0 w 9988244"/>
              <a:gd name="connsiteY0-1736" fmla="*/ 1 h 567153"/>
              <a:gd name="connsiteX1-1737" fmla="*/ 381000 w 9988244"/>
              <a:gd name="connsiteY1-1738" fmla="*/ 565341 h 567153"/>
              <a:gd name="connsiteX2-1739" fmla="*/ 825500 w 9988244"/>
              <a:gd name="connsiteY2-1740" fmla="*/ 190691 h 567153"/>
              <a:gd name="connsiteX3-1741" fmla="*/ 1162050 w 9988244"/>
              <a:gd name="connsiteY3-1742" fmla="*/ 508191 h 567153"/>
              <a:gd name="connsiteX4-1743" fmla="*/ 1530350 w 9988244"/>
              <a:gd name="connsiteY4-1744" fmla="*/ 197041 h 567153"/>
              <a:gd name="connsiteX5-1745" fmla="*/ 1892300 w 9988244"/>
              <a:gd name="connsiteY5-1746" fmla="*/ 539941 h 567153"/>
              <a:gd name="connsiteX6-1747" fmla="*/ 2247900 w 9988244"/>
              <a:gd name="connsiteY6-1748" fmla="*/ 190691 h 567153"/>
              <a:gd name="connsiteX7-1749" fmla="*/ 2660650 w 9988244"/>
              <a:gd name="connsiteY7-1750" fmla="*/ 495491 h 567153"/>
              <a:gd name="connsiteX8-1751" fmla="*/ 3098800 w 9988244"/>
              <a:gd name="connsiteY8-1752" fmla="*/ 184341 h 567153"/>
              <a:gd name="connsiteX9-1753" fmla="*/ 3460750 w 9988244"/>
              <a:gd name="connsiteY9-1754" fmla="*/ 508191 h 567153"/>
              <a:gd name="connsiteX10-1755" fmla="*/ 3898900 w 9988244"/>
              <a:gd name="connsiteY10-1756" fmla="*/ 209741 h 567153"/>
              <a:gd name="connsiteX11-1757" fmla="*/ 4311650 w 9988244"/>
              <a:gd name="connsiteY11-1758" fmla="*/ 508191 h 567153"/>
              <a:gd name="connsiteX12-1759" fmla="*/ 4705350 w 9988244"/>
              <a:gd name="connsiteY12-1760" fmla="*/ 235141 h 567153"/>
              <a:gd name="connsiteX13-1761" fmla="*/ 5073650 w 9988244"/>
              <a:gd name="connsiteY13-1762" fmla="*/ 497318 h 567153"/>
              <a:gd name="connsiteX14-1763" fmla="*/ 5724042 w 9988244"/>
              <a:gd name="connsiteY14-1764" fmla="*/ 106111 h 567153"/>
              <a:gd name="connsiteX15-1765" fmla="*/ 6649459 w 9988244"/>
              <a:gd name="connsiteY15-1766" fmla="*/ 433775 h 567153"/>
              <a:gd name="connsiteX16-1767" fmla="*/ 7123185 w 9988244"/>
              <a:gd name="connsiteY16-1768" fmla="*/ 433775 h 567153"/>
              <a:gd name="connsiteX17-1769" fmla="*/ 8147753 w 9988244"/>
              <a:gd name="connsiteY17-1770" fmla="*/ 332956 h 567153"/>
              <a:gd name="connsiteX18-1771" fmla="*/ 8698597 w 9988244"/>
              <a:gd name="connsiteY18-1772" fmla="*/ 282546 h 567153"/>
              <a:gd name="connsiteX19-1773" fmla="*/ 9227406 w 9988244"/>
              <a:gd name="connsiteY19-1774" fmla="*/ 232135 h 567153"/>
              <a:gd name="connsiteX20-1775" fmla="*/ 9988244 w 9988244"/>
              <a:gd name="connsiteY20-1776" fmla="*/ 464565 h 567153"/>
              <a:gd name="connsiteX0-1777" fmla="*/ 0 w 9988244"/>
              <a:gd name="connsiteY0-1778" fmla="*/ 1 h 567153"/>
              <a:gd name="connsiteX1-1779" fmla="*/ 381000 w 9988244"/>
              <a:gd name="connsiteY1-1780" fmla="*/ 565341 h 567153"/>
              <a:gd name="connsiteX2-1781" fmla="*/ 825500 w 9988244"/>
              <a:gd name="connsiteY2-1782" fmla="*/ 190691 h 567153"/>
              <a:gd name="connsiteX3-1783" fmla="*/ 1162050 w 9988244"/>
              <a:gd name="connsiteY3-1784" fmla="*/ 508191 h 567153"/>
              <a:gd name="connsiteX4-1785" fmla="*/ 1530350 w 9988244"/>
              <a:gd name="connsiteY4-1786" fmla="*/ 197041 h 567153"/>
              <a:gd name="connsiteX5-1787" fmla="*/ 1892300 w 9988244"/>
              <a:gd name="connsiteY5-1788" fmla="*/ 539941 h 567153"/>
              <a:gd name="connsiteX6-1789" fmla="*/ 2247900 w 9988244"/>
              <a:gd name="connsiteY6-1790" fmla="*/ 190691 h 567153"/>
              <a:gd name="connsiteX7-1791" fmla="*/ 2660650 w 9988244"/>
              <a:gd name="connsiteY7-1792" fmla="*/ 495491 h 567153"/>
              <a:gd name="connsiteX8-1793" fmla="*/ 3098800 w 9988244"/>
              <a:gd name="connsiteY8-1794" fmla="*/ 184341 h 567153"/>
              <a:gd name="connsiteX9-1795" fmla="*/ 3460750 w 9988244"/>
              <a:gd name="connsiteY9-1796" fmla="*/ 508191 h 567153"/>
              <a:gd name="connsiteX10-1797" fmla="*/ 3898900 w 9988244"/>
              <a:gd name="connsiteY10-1798" fmla="*/ 209741 h 567153"/>
              <a:gd name="connsiteX11-1799" fmla="*/ 4311650 w 9988244"/>
              <a:gd name="connsiteY11-1800" fmla="*/ 508191 h 567153"/>
              <a:gd name="connsiteX12-1801" fmla="*/ 4705350 w 9988244"/>
              <a:gd name="connsiteY12-1802" fmla="*/ 235141 h 567153"/>
              <a:gd name="connsiteX13-1803" fmla="*/ 5073650 w 9988244"/>
              <a:gd name="connsiteY13-1804" fmla="*/ 497318 h 567153"/>
              <a:gd name="connsiteX14-1805" fmla="*/ 5724042 w 9988244"/>
              <a:gd name="connsiteY14-1806" fmla="*/ 106111 h 567153"/>
              <a:gd name="connsiteX15-1807" fmla="*/ 6219801 w 9988244"/>
              <a:gd name="connsiteY15-1808" fmla="*/ 458981 h 567153"/>
              <a:gd name="connsiteX16-1809" fmla="*/ 7123185 w 9988244"/>
              <a:gd name="connsiteY16-1810" fmla="*/ 433775 h 567153"/>
              <a:gd name="connsiteX17-1811" fmla="*/ 8147753 w 9988244"/>
              <a:gd name="connsiteY17-1812" fmla="*/ 332956 h 567153"/>
              <a:gd name="connsiteX18-1813" fmla="*/ 8698597 w 9988244"/>
              <a:gd name="connsiteY18-1814" fmla="*/ 282546 h 567153"/>
              <a:gd name="connsiteX19-1815" fmla="*/ 9227406 w 9988244"/>
              <a:gd name="connsiteY19-1816" fmla="*/ 232135 h 567153"/>
              <a:gd name="connsiteX20-1817" fmla="*/ 9988244 w 9988244"/>
              <a:gd name="connsiteY20-1818" fmla="*/ 464565 h 567153"/>
              <a:gd name="connsiteX0-1819" fmla="*/ 0 w 9988244"/>
              <a:gd name="connsiteY0-1820" fmla="*/ 1 h 567153"/>
              <a:gd name="connsiteX1-1821" fmla="*/ 381000 w 9988244"/>
              <a:gd name="connsiteY1-1822" fmla="*/ 565341 h 567153"/>
              <a:gd name="connsiteX2-1823" fmla="*/ 825500 w 9988244"/>
              <a:gd name="connsiteY2-1824" fmla="*/ 190691 h 567153"/>
              <a:gd name="connsiteX3-1825" fmla="*/ 1162050 w 9988244"/>
              <a:gd name="connsiteY3-1826" fmla="*/ 508191 h 567153"/>
              <a:gd name="connsiteX4-1827" fmla="*/ 1530350 w 9988244"/>
              <a:gd name="connsiteY4-1828" fmla="*/ 197041 h 567153"/>
              <a:gd name="connsiteX5-1829" fmla="*/ 1892300 w 9988244"/>
              <a:gd name="connsiteY5-1830" fmla="*/ 539941 h 567153"/>
              <a:gd name="connsiteX6-1831" fmla="*/ 2247900 w 9988244"/>
              <a:gd name="connsiteY6-1832" fmla="*/ 190691 h 567153"/>
              <a:gd name="connsiteX7-1833" fmla="*/ 2660650 w 9988244"/>
              <a:gd name="connsiteY7-1834" fmla="*/ 495491 h 567153"/>
              <a:gd name="connsiteX8-1835" fmla="*/ 3098800 w 9988244"/>
              <a:gd name="connsiteY8-1836" fmla="*/ 184341 h 567153"/>
              <a:gd name="connsiteX9-1837" fmla="*/ 3460750 w 9988244"/>
              <a:gd name="connsiteY9-1838" fmla="*/ 508191 h 567153"/>
              <a:gd name="connsiteX10-1839" fmla="*/ 3898900 w 9988244"/>
              <a:gd name="connsiteY10-1840" fmla="*/ 209741 h 567153"/>
              <a:gd name="connsiteX11-1841" fmla="*/ 4311650 w 9988244"/>
              <a:gd name="connsiteY11-1842" fmla="*/ 508191 h 567153"/>
              <a:gd name="connsiteX12-1843" fmla="*/ 4705350 w 9988244"/>
              <a:gd name="connsiteY12-1844" fmla="*/ 235141 h 567153"/>
              <a:gd name="connsiteX13-1845" fmla="*/ 5073650 w 9988244"/>
              <a:gd name="connsiteY13-1846" fmla="*/ 497318 h 567153"/>
              <a:gd name="connsiteX14-1847" fmla="*/ 5602856 w 9988244"/>
              <a:gd name="connsiteY14-1848" fmla="*/ 181727 h 567153"/>
              <a:gd name="connsiteX15-1849" fmla="*/ 6219801 w 9988244"/>
              <a:gd name="connsiteY15-1850" fmla="*/ 458981 h 567153"/>
              <a:gd name="connsiteX16-1851" fmla="*/ 7123185 w 9988244"/>
              <a:gd name="connsiteY16-1852" fmla="*/ 433775 h 567153"/>
              <a:gd name="connsiteX17-1853" fmla="*/ 8147753 w 9988244"/>
              <a:gd name="connsiteY17-1854" fmla="*/ 332956 h 567153"/>
              <a:gd name="connsiteX18-1855" fmla="*/ 8698597 w 9988244"/>
              <a:gd name="connsiteY18-1856" fmla="*/ 282546 h 567153"/>
              <a:gd name="connsiteX19-1857" fmla="*/ 9227406 w 9988244"/>
              <a:gd name="connsiteY19-1858" fmla="*/ 232135 h 567153"/>
              <a:gd name="connsiteX20-1859" fmla="*/ 9988244 w 9988244"/>
              <a:gd name="connsiteY20-1860" fmla="*/ 464565 h 567153"/>
              <a:gd name="connsiteX0-1861" fmla="*/ 0 w 9988244"/>
              <a:gd name="connsiteY0-1862" fmla="*/ 1 h 567153"/>
              <a:gd name="connsiteX1-1863" fmla="*/ 381000 w 9988244"/>
              <a:gd name="connsiteY1-1864" fmla="*/ 565341 h 567153"/>
              <a:gd name="connsiteX2-1865" fmla="*/ 825500 w 9988244"/>
              <a:gd name="connsiteY2-1866" fmla="*/ 190691 h 567153"/>
              <a:gd name="connsiteX3-1867" fmla="*/ 1162050 w 9988244"/>
              <a:gd name="connsiteY3-1868" fmla="*/ 508191 h 567153"/>
              <a:gd name="connsiteX4-1869" fmla="*/ 1530350 w 9988244"/>
              <a:gd name="connsiteY4-1870" fmla="*/ 197041 h 567153"/>
              <a:gd name="connsiteX5-1871" fmla="*/ 1892300 w 9988244"/>
              <a:gd name="connsiteY5-1872" fmla="*/ 539941 h 567153"/>
              <a:gd name="connsiteX6-1873" fmla="*/ 2247900 w 9988244"/>
              <a:gd name="connsiteY6-1874" fmla="*/ 190691 h 567153"/>
              <a:gd name="connsiteX7-1875" fmla="*/ 2660650 w 9988244"/>
              <a:gd name="connsiteY7-1876" fmla="*/ 495491 h 567153"/>
              <a:gd name="connsiteX8-1877" fmla="*/ 3098800 w 9988244"/>
              <a:gd name="connsiteY8-1878" fmla="*/ 184341 h 567153"/>
              <a:gd name="connsiteX9-1879" fmla="*/ 3460750 w 9988244"/>
              <a:gd name="connsiteY9-1880" fmla="*/ 508191 h 567153"/>
              <a:gd name="connsiteX10-1881" fmla="*/ 3898900 w 9988244"/>
              <a:gd name="connsiteY10-1882" fmla="*/ 209741 h 567153"/>
              <a:gd name="connsiteX11-1883" fmla="*/ 4311650 w 9988244"/>
              <a:gd name="connsiteY11-1884" fmla="*/ 508191 h 567153"/>
              <a:gd name="connsiteX12-1885" fmla="*/ 4705350 w 9988244"/>
              <a:gd name="connsiteY12-1886" fmla="*/ 235141 h 567153"/>
              <a:gd name="connsiteX13-1887" fmla="*/ 5073650 w 9988244"/>
              <a:gd name="connsiteY13-1888" fmla="*/ 497318 h 567153"/>
              <a:gd name="connsiteX14-1889" fmla="*/ 5602856 w 9988244"/>
              <a:gd name="connsiteY14-1890" fmla="*/ 181727 h 567153"/>
              <a:gd name="connsiteX15-1891" fmla="*/ 5999464 w 9988244"/>
              <a:gd name="connsiteY15-1892" fmla="*/ 509391 h 567153"/>
              <a:gd name="connsiteX16-1893" fmla="*/ 7123185 w 9988244"/>
              <a:gd name="connsiteY16-1894" fmla="*/ 433775 h 567153"/>
              <a:gd name="connsiteX17-1895" fmla="*/ 8147753 w 9988244"/>
              <a:gd name="connsiteY17-1896" fmla="*/ 332956 h 567153"/>
              <a:gd name="connsiteX18-1897" fmla="*/ 8698597 w 9988244"/>
              <a:gd name="connsiteY18-1898" fmla="*/ 282546 h 567153"/>
              <a:gd name="connsiteX19-1899" fmla="*/ 9227406 w 9988244"/>
              <a:gd name="connsiteY19-1900" fmla="*/ 232135 h 567153"/>
              <a:gd name="connsiteX20-1901" fmla="*/ 9988244 w 9988244"/>
              <a:gd name="connsiteY20-1902" fmla="*/ 464565 h 567153"/>
              <a:gd name="connsiteX0-1903" fmla="*/ 0 w 9988244"/>
              <a:gd name="connsiteY0-1904" fmla="*/ 1 h 567153"/>
              <a:gd name="connsiteX1-1905" fmla="*/ 381000 w 9988244"/>
              <a:gd name="connsiteY1-1906" fmla="*/ 565341 h 567153"/>
              <a:gd name="connsiteX2-1907" fmla="*/ 825500 w 9988244"/>
              <a:gd name="connsiteY2-1908" fmla="*/ 190691 h 567153"/>
              <a:gd name="connsiteX3-1909" fmla="*/ 1162050 w 9988244"/>
              <a:gd name="connsiteY3-1910" fmla="*/ 508191 h 567153"/>
              <a:gd name="connsiteX4-1911" fmla="*/ 1530350 w 9988244"/>
              <a:gd name="connsiteY4-1912" fmla="*/ 197041 h 567153"/>
              <a:gd name="connsiteX5-1913" fmla="*/ 1892300 w 9988244"/>
              <a:gd name="connsiteY5-1914" fmla="*/ 539941 h 567153"/>
              <a:gd name="connsiteX6-1915" fmla="*/ 2247900 w 9988244"/>
              <a:gd name="connsiteY6-1916" fmla="*/ 190691 h 567153"/>
              <a:gd name="connsiteX7-1917" fmla="*/ 2660650 w 9988244"/>
              <a:gd name="connsiteY7-1918" fmla="*/ 495491 h 567153"/>
              <a:gd name="connsiteX8-1919" fmla="*/ 3098800 w 9988244"/>
              <a:gd name="connsiteY8-1920" fmla="*/ 184341 h 567153"/>
              <a:gd name="connsiteX9-1921" fmla="*/ 3460750 w 9988244"/>
              <a:gd name="connsiteY9-1922" fmla="*/ 508191 h 567153"/>
              <a:gd name="connsiteX10-1923" fmla="*/ 3898900 w 9988244"/>
              <a:gd name="connsiteY10-1924" fmla="*/ 209741 h 567153"/>
              <a:gd name="connsiteX11-1925" fmla="*/ 4311650 w 9988244"/>
              <a:gd name="connsiteY11-1926" fmla="*/ 508191 h 567153"/>
              <a:gd name="connsiteX12-1927" fmla="*/ 4705350 w 9988244"/>
              <a:gd name="connsiteY12-1928" fmla="*/ 235141 h 567153"/>
              <a:gd name="connsiteX13-1929" fmla="*/ 5073650 w 9988244"/>
              <a:gd name="connsiteY13-1930" fmla="*/ 497318 h 567153"/>
              <a:gd name="connsiteX14-1931" fmla="*/ 5602856 w 9988244"/>
              <a:gd name="connsiteY14-1932" fmla="*/ 181727 h 567153"/>
              <a:gd name="connsiteX15-1933" fmla="*/ 5999464 w 9988244"/>
              <a:gd name="connsiteY15-1934" fmla="*/ 509391 h 567153"/>
              <a:gd name="connsiteX16-1935" fmla="*/ 6616409 w 9988244"/>
              <a:gd name="connsiteY16-1936" fmla="*/ 408572 h 567153"/>
              <a:gd name="connsiteX17-1937" fmla="*/ 7123185 w 9988244"/>
              <a:gd name="connsiteY17-1938" fmla="*/ 433775 h 567153"/>
              <a:gd name="connsiteX18-1939" fmla="*/ 8147753 w 9988244"/>
              <a:gd name="connsiteY18-1940" fmla="*/ 332956 h 567153"/>
              <a:gd name="connsiteX19-1941" fmla="*/ 8698597 w 9988244"/>
              <a:gd name="connsiteY19-1942" fmla="*/ 282546 h 567153"/>
              <a:gd name="connsiteX20-1943" fmla="*/ 9227406 w 9988244"/>
              <a:gd name="connsiteY20-1944" fmla="*/ 232135 h 567153"/>
              <a:gd name="connsiteX21" fmla="*/ 9988244 w 9988244"/>
              <a:gd name="connsiteY21" fmla="*/ 464565 h 567153"/>
              <a:gd name="connsiteX0-1945" fmla="*/ 0 w 9988244"/>
              <a:gd name="connsiteY0-1946" fmla="*/ 1 h 567153"/>
              <a:gd name="connsiteX1-1947" fmla="*/ 381000 w 9988244"/>
              <a:gd name="connsiteY1-1948" fmla="*/ 565341 h 567153"/>
              <a:gd name="connsiteX2-1949" fmla="*/ 825500 w 9988244"/>
              <a:gd name="connsiteY2-1950" fmla="*/ 190691 h 567153"/>
              <a:gd name="connsiteX3-1951" fmla="*/ 1162050 w 9988244"/>
              <a:gd name="connsiteY3-1952" fmla="*/ 508191 h 567153"/>
              <a:gd name="connsiteX4-1953" fmla="*/ 1530350 w 9988244"/>
              <a:gd name="connsiteY4-1954" fmla="*/ 197041 h 567153"/>
              <a:gd name="connsiteX5-1955" fmla="*/ 1892300 w 9988244"/>
              <a:gd name="connsiteY5-1956" fmla="*/ 539941 h 567153"/>
              <a:gd name="connsiteX6-1957" fmla="*/ 2247900 w 9988244"/>
              <a:gd name="connsiteY6-1958" fmla="*/ 190691 h 567153"/>
              <a:gd name="connsiteX7-1959" fmla="*/ 2660650 w 9988244"/>
              <a:gd name="connsiteY7-1960" fmla="*/ 495491 h 567153"/>
              <a:gd name="connsiteX8-1961" fmla="*/ 3098800 w 9988244"/>
              <a:gd name="connsiteY8-1962" fmla="*/ 184341 h 567153"/>
              <a:gd name="connsiteX9-1963" fmla="*/ 3460750 w 9988244"/>
              <a:gd name="connsiteY9-1964" fmla="*/ 508191 h 567153"/>
              <a:gd name="connsiteX10-1965" fmla="*/ 3898900 w 9988244"/>
              <a:gd name="connsiteY10-1966" fmla="*/ 209741 h 567153"/>
              <a:gd name="connsiteX11-1967" fmla="*/ 4311650 w 9988244"/>
              <a:gd name="connsiteY11-1968" fmla="*/ 508191 h 567153"/>
              <a:gd name="connsiteX12-1969" fmla="*/ 4705350 w 9988244"/>
              <a:gd name="connsiteY12-1970" fmla="*/ 235141 h 567153"/>
              <a:gd name="connsiteX13-1971" fmla="*/ 5073650 w 9988244"/>
              <a:gd name="connsiteY13-1972" fmla="*/ 497318 h 567153"/>
              <a:gd name="connsiteX14-1973" fmla="*/ 5602856 w 9988244"/>
              <a:gd name="connsiteY14-1974" fmla="*/ 181727 h 567153"/>
              <a:gd name="connsiteX15-1975" fmla="*/ 5999464 w 9988244"/>
              <a:gd name="connsiteY15-1976" fmla="*/ 509391 h 567153"/>
              <a:gd name="connsiteX16-1977" fmla="*/ 6517257 w 9988244"/>
              <a:gd name="connsiteY16-1978" fmla="*/ 55702 h 567153"/>
              <a:gd name="connsiteX17-1979" fmla="*/ 7123185 w 9988244"/>
              <a:gd name="connsiteY17-1980" fmla="*/ 433775 h 567153"/>
              <a:gd name="connsiteX18-1981" fmla="*/ 8147753 w 9988244"/>
              <a:gd name="connsiteY18-1982" fmla="*/ 332956 h 567153"/>
              <a:gd name="connsiteX19-1983" fmla="*/ 8698597 w 9988244"/>
              <a:gd name="connsiteY19-1984" fmla="*/ 282546 h 567153"/>
              <a:gd name="connsiteX20-1985" fmla="*/ 9227406 w 9988244"/>
              <a:gd name="connsiteY20-1986" fmla="*/ 232135 h 567153"/>
              <a:gd name="connsiteX21-1987" fmla="*/ 9988244 w 9988244"/>
              <a:gd name="connsiteY21-1988" fmla="*/ 464565 h 567153"/>
              <a:gd name="connsiteX0-1989" fmla="*/ 0 w 9988244"/>
              <a:gd name="connsiteY0-1990" fmla="*/ 1 h 567153"/>
              <a:gd name="connsiteX1-1991" fmla="*/ 381000 w 9988244"/>
              <a:gd name="connsiteY1-1992" fmla="*/ 565341 h 567153"/>
              <a:gd name="connsiteX2-1993" fmla="*/ 825500 w 9988244"/>
              <a:gd name="connsiteY2-1994" fmla="*/ 190691 h 567153"/>
              <a:gd name="connsiteX3-1995" fmla="*/ 1162050 w 9988244"/>
              <a:gd name="connsiteY3-1996" fmla="*/ 508191 h 567153"/>
              <a:gd name="connsiteX4-1997" fmla="*/ 1530350 w 9988244"/>
              <a:gd name="connsiteY4-1998" fmla="*/ 197041 h 567153"/>
              <a:gd name="connsiteX5-1999" fmla="*/ 1892300 w 9988244"/>
              <a:gd name="connsiteY5-2000" fmla="*/ 539941 h 567153"/>
              <a:gd name="connsiteX6-2001" fmla="*/ 2247900 w 9988244"/>
              <a:gd name="connsiteY6-2002" fmla="*/ 190691 h 567153"/>
              <a:gd name="connsiteX7-2003" fmla="*/ 2660650 w 9988244"/>
              <a:gd name="connsiteY7-2004" fmla="*/ 495491 h 567153"/>
              <a:gd name="connsiteX8-2005" fmla="*/ 3098800 w 9988244"/>
              <a:gd name="connsiteY8-2006" fmla="*/ 184341 h 567153"/>
              <a:gd name="connsiteX9-2007" fmla="*/ 3460750 w 9988244"/>
              <a:gd name="connsiteY9-2008" fmla="*/ 508191 h 567153"/>
              <a:gd name="connsiteX10-2009" fmla="*/ 3898900 w 9988244"/>
              <a:gd name="connsiteY10-2010" fmla="*/ 209741 h 567153"/>
              <a:gd name="connsiteX11-2011" fmla="*/ 4311650 w 9988244"/>
              <a:gd name="connsiteY11-2012" fmla="*/ 508191 h 567153"/>
              <a:gd name="connsiteX12-2013" fmla="*/ 4705350 w 9988244"/>
              <a:gd name="connsiteY12-2014" fmla="*/ 235141 h 567153"/>
              <a:gd name="connsiteX13-2015" fmla="*/ 5073650 w 9988244"/>
              <a:gd name="connsiteY13-2016" fmla="*/ 497318 h 567153"/>
              <a:gd name="connsiteX14-2017" fmla="*/ 5602856 w 9988244"/>
              <a:gd name="connsiteY14-2018" fmla="*/ 181727 h 567153"/>
              <a:gd name="connsiteX15-2019" fmla="*/ 5999464 w 9988244"/>
              <a:gd name="connsiteY15-2020" fmla="*/ 509391 h 567153"/>
              <a:gd name="connsiteX16-2021" fmla="*/ 6517257 w 9988244"/>
              <a:gd name="connsiteY16-2022" fmla="*/ 55702 h 567153"/>
              <a:gd name="connsiteX17-2023" fmla="*/ 7090134 w 9988244"/>
              <a:gd name="connsiteY17-2024" fmla="*/ 534595 h 567153"/>
              <a:gd name="connsiteX18-2025" fmla="*/ 8147753 w 9988244"/>
              <a:gd name="connsiteY18-2026" fmla="*/ 332956 h 567153"/>
              <a:gd name="connsiteX19-2027" fmla="*/ 8698597 w 9988244"/>
              <a:gd name="connsiteY19-2028" fmla="*/ 282546 h 567153"/>
              <a:gd name="connsiteX20-2029" fmla="*/ 9227406 w 9988244"/>
              <a:gd name="connsiteY20-2030" fmla="*/ 232135 h 567153"/>
              <a:gd name="connsiteX21-2031" fmla="*/ 9988244 w 9988244"/>
              <a:gd name="connsiteY21-2032" fmla="*/ 464565 h 567153"/>
              <a:gd name="connsiteX0-2033" fmla="*/ 0 w 9988244"/>
              <a:gd name="connsiteY0-2034" fmla="*/ 1 h 567153"/>
              <a:gd name="connsiteX1-2035" fmla="*/ 381000 w 9988244"/>
              <a:gd name="connsiteY1-2036" fmla="*/ 565341 h 567153"/>
              <a:gd name="connsiteX2-2037" fmla="*/ 825500 w 9988244"/>
              <a:gd name="connsiteY2-2038" fmla="*/ 190691 h 567153"/>
              <a:gd name="connsiteX3-2039" fmla="*/ 1162050 w 9988244"/>
              <a:gd name="connsiteY3-2040" fmla="*/ 508191 h 567153"/>
              <a:gd name="connsiteX4-2041" fmla="*/ 1530350 w 9988244"/>
              <a:gd name="connsiteY4-2042" fmla="*/ 197041 h 567153"/>
              <a:gd name="connsiteX5-2043" fmla="*/ 1892300 w 9988244"/>
              <a:gd name="connsiteY5-2044" fmla="*/ 539941 h 567153"/>
              <a:gd name="connsiteX6-2045" fmla="*/ 2247900 w 9988244"/>
              <a:gd name="connsiteY6-2046" fmla="*/ 190691 h 567153"/>
              <a:gd name="connsiteX7-2047" fmla="*/ 2660650 w 9988244"/>
              <a:gd name="connsiteY7-2048" fmla="*/ 495491 h 567153"/>
              <a:gd name="connsiteX8-2049" fmla="*/ 3098800 w 9988244"/>
              <a:gd name="connsiteY8-2050" fmla="*/ 184341 h 567153"/>
              <a:gd name="connsiteX9-2051" fmla="*/ 3460750 w 9988244"/>
              <a:gd name="connsiteY9-2052" fmla="*/ 508191 h 567153"/>
              <a:gd name="connsiteX10-2053" fmla="*/ 3898900 w 9988244"/>
              <a:gd name="connsiteY10-2054" fmla="*/ 209741 h 567153"/>
              <a:gd name="connsiteX11-2055" fmla="*/ 4311650 w 9988244"/>
              <a:gd name="connsiteY11-2056" fmla="*/ 508191 h 567153"/>
              <a:gd name="connsiteX12-2057" fmla="*/ 4705350 w 9988244"/>
              <a:gd name="connsiteY12-2058" fmla="*/ 235141 h 567153"/>
              <a:gd name="connsiteX13-2059" fmla="*/ 5073650 w 9988244"/>
              <a:gd name="connsiteY13-2060" fmla="*/ 497318 h 567153"/>
              <a:gd name="connsiteX14-2061" fmla="*/ 5602856 w 9988244"/>
              <a:gd name="connsiteY14-2062" fmla="*/ 181727 h 567153"/>
              <a:gd name="connsiteX15-2063" fmla="*/ 5999464 w 9988244"/>
              <a:gd name="connsiteY15-2064" fmla="*/ 509391 h 567153"/>
              <a:gd name="connsiteX16-2065" fmla="*/ 6517257 w 9988244"/>
              <a:gd name="connsiteY16-2066" fmla="*/ 106113 h 567153"/>
              <a:gd name="connsiteX17-2067" fmla="*/ 7090134 w 9988244"/>
              <a:gd name="connsiteY17-2068" fmla="*/ 534595 h 567153"/>
              <a:gd name="connsiteX18-2069" fmla="*/ 8147753 w 9988244"/>
              <a:gd name="connsiteY18-2070" fmla="*/ 332956 h 567153"/>
              <a:gd name="connsiteX19-2071" fmla="*/ 8698597 w 9988244"/>
              <a:gd name="connsiteY19-2072" fmla="*/ 282546 h 567153"/>
              <a:gd name="connsiteX20-2073" fmla="*/ 9227406 w 9988244"/>
              <a:gd name="connsiteY20-2074" fmla="*/ 232135 h 567153"/>
              <a:gd name="connsiteX21-2075" fmla="*/ 9988244 w 9988244"/>
              <a:gd name="connsiteY21-2076" fmla="*/ 464565 h 567153"/>
              <a:gd name="connsiteX0-2077" fmla="*/ 0 w 9988244"/>
              <a:gd name="connsiteY0-2078" fmla="*/ 1 h 567153"/>
              <a:gd name="connsiteX1-2079" fmla="*/ 381000 w 9988244"/>
              <a:gd name="connsiteY1-2080" fmla="*/ 565341 h 567153"/>
              <a:gd name="connsiteX2-2081" fmla="*/ 825500 w 9988244"/>
              <a:gd name="connsiteY2-2082" fmla="*/ 190691 h 567153"/>
              <a:gd name="connsiteX3-2083" fmla="*/ 1162050 w 9988244"/>
              <a:gd name="connsiteY3-2084" fmla="*/ 508191 h 567153"/>
              <a:gd name="connsiteX4-2085" fmla="*/ 1530350 w 9988244"/>
              <a:gd name="connsiteY4-2086" fmla="*/ 197041 h 567153"/>
              <a:gd name="connsiteX5-2087" fmla="*/ 1892300 w 9988244"/>
              <a:gd name="connsiteY5-2088" fmla="*/ 539941 h 567153"/>
              <a:gd name="connsiteX6-2089" fmla="*/ 2247900 w 9988244"/>
              <a:gd name="connsiteY6-2090" fmla="*/ 190691 h 567153"/>
              <a:gd name="connsiteX7-2091" fmla="*/ 2660650 w 9988244"/>
              <a:gd name="connsiteY7-2092" fmla="*/ 495491 h 567153"/>
              <a:gd name="connsiteX8-2093" fmla="*/ 3098800 w 9988244"/>
              <a:gd name="connsiteY8-2094" fmla="*/ 184341 h 567153"/>
              <a:gd name="connsiteX9-2095" fmla="*/ 3460750 w 9988244"/>
              <a:gd name="connsiteY9-2096" fmla="*/ 508191 h 567153"/>
              <a:gd name="connsiteX10-2097" fmla="*/ 3898900 w 9988244"/>
              <a:gd name="connsiteY10-2098" fmla="*/ 209741 h 567153"/>
              <a:gd name="connsiteX11-2099" fmla="*/ 4311650 w 9988244"/>
              <a:gd name="connsiteY11-2100" fmla="*/ 508191 h 567153"/>
              <a:gd name="connsiteX12-2101" fmla="*/ 4705350 w 9988244"/>
              <a:gd name="connsiteY12-2102" fmla="*/ 235141 h 567153"/>
              <a:gd name="connsiteX13-2103" fmla="*/ 5073650 w 9988244"/>
              <a:gd name="connsiteY13-2104" fmla="*/ 497318 h 567153"/>
              <a:gd name="connsiteX14-2105" fmla="*/ 5602856 w 9988244"/>
              <a:gd name="connsiteY14-2106" fmla="*/ 181727 h 567153"/>
              <a:gd name="connsiteX15-2107" fmla="*/ 5999464 w 9988244"/>
              <a:gd name="connsiteY15-2108" fmla="*/ 509391 h 567153"/>
              <a:gd name="connsiteX16-2109" fmla="*/ 6517257 w 9988244"/>
              <a:gd name="connsiteY16-2110" fmla="*/ 106113 h 567153"/>
              <a:gd name="connsiteX17-2111" fmla="*/ 6946915 w 9988244"/>
              <a:gd name="connsiteY17-2112" fmla="*/ 534595 h 567153"/>
              <a:gd name="connsiteX18-2113" fmla="*/ 8147753 w 9988244"/>
              <a:gd name="connsiteY18-2114" fmla="*/ 332956 h 567153"/>
              <a:gd name="connsiteX19-2115" fmla="*/ 8698597 w 9988244"/>
              <a:gd name="connsiteY19-2116" fmla="*/ 282546 h 567153"/>
              <a:gd name="connsiteX20-2117" fmla="*/ 9227406 w 9988244"/>
              <a:gd name="connsiteY20-2118" fmla="*/ 232135 h 567153"/>
              <a:gd name="connsiteX21-2119" fmla="*/ 9988244 w 9988244"/>
              <a:gd name="connsiteY21-2120" fmla="*/ 464565 h 567153"/>
              <a:gd name="connsiteX0-2121" fmla="*/ 0 w 9988244"/>
              <a:gd name="connsiteY0-2122" fmla="*/ 1 h 567153"/>
              <a:gd name="connsiteX1-2123" fmla="*/ 381000 w 9988244"/>
              <a:gd name="connsiteY1-2124" fmla="*/ 565341 h 567153"/>
              <a:gd name="connsiteX2-2125" fmla="*/ 825500 w 9988244"/>
              <a:gd name="connsiteY2-2126" fmla="*/ 190691 h 567153"/>
              <a:gd name="connsiteX3-2127" fmla="*/ 1162050 w 9988244"/>
              <a:gd name="connsiteY3-2128" fmla="*/ 508191 h 567153"/>
              <a:gd name="connsiteX4-2129" fmla="*/ 1530350 w 9988244"/>
              <a:gd name="connsiteY4-2130" fmla="*/ 197041 h 567153"/>
              <a:gd name="connsiteX5-2131" fmla="*/ 1892300 w 9988244"/>
              <a:gd name="connsiteY5-2132" fmla="*/ 539941 h 567153"/>
              <a:gd name="connsiteX6-2133" fmla="*/ 2247900 w 9988244"/>
              <a:gd name="connsiteY6-2134" fmla="*/ 190691 h 567153"/>
              <a:gd name="connsiteX7-2135" fmla="*/ 2660650 w 9988244"/>
              <a:gd name="connsiteY7-2136" fmla="*/ 495491 h 567153"/>
              <a:gd name="connsiteX8-2137" fmla="*/ 3098800 w 9988244"/>
              <a:gd name="connsiteY8-2138" fmla="*/ 184341 h 567153"/>
              <a:gd name="connsiteX9-2139" fmla="*/ 3460750 w 9988244"/>
              <a:gd name="connsiteY9-2140" fmla="*/ 508191 h 567153"/>
              <a:gd name="connsiteX10-2141" fmla="*/ 3898900 w 9988244"/>
              <a:gd name="connsiteY10-2142" fmla="*/ 209741 h 567153"/>
              <a:gd name="connsiteX11-2143" fmla="*/ 4311650 w 9988244"/>
              <a:gd name="connsiteY11-2144" fmla="*/ 508191 h 567153"/>
              <a:gd name="connsiteX12-2145" fmla="*/ 4705350 w 9988244"/>
              <a:gd name="connsiteY12-2146" fmla="*/ 235141 h 567153"/>
              <a:gd name="connsiteX13-2147" fmla="*/ 5073650 w 9988244"/>
              <a:gd name="connsiteY13-2148" fmla="*/ 497318 h 567153"/>
              <a:gd name="connsiteX14-2149" fmla="*/ 5602856 w 9988244"/>
              <a:gd name="connsiteY14-2150" fmla="*/ 181727 h 567153"/>
              <a:gd name="connsiteX15-2151" fmla="*/ 5999464 w 9988244"/>
              <a:gd name="connsiteY15-2152" fmla="*/ 509391 h 567153"/>
              <a:gd name="connsiteX16-2153" fmla="*/ 6517257 w 9988244"/>
              <a:gd name="connsiteY16-2154" fmla="*/ 106113 h 567153"/>
              <a:gd name="connsiteX17-2155" fmla="*/ 6946915 w 9988244"/>
              <a:gd name="connsiteY17-2156" fmla="*/ 534595 h 567153"/>
              <a:gd name="connsiteX18-2157" fmla="*/ 7663011 w 9988244"/>
              <a:gd name="connsiteY18-2158" fmla="*/ 383367 h 567153"/>
              <a:gd name="connsiteX19-2159" fmla="*/ 8147753 w 9988244"/>
              <a:gd name="connsiteY19-2160" fmla="*/ 332956 h 567153"/>
              <a:gd name="connsiteX20-2161" fmla="*/ 8698597 w 9988244"/>
              <a:gd name="connsiteY20-2162" fmla="*/ 282546 h 567153"/>
              <a:gd name="connsiteX21-2163" fmla="*/ 9227406 w 9988244"/>
              <a:gd name="connsiteY21-2164" fmla="*/ 232135 h 567153"/>
              <a:gd name="connsiteX22" fmla="*/ 9988244 w 9988244"/>
              <a:gd name="connsiteY22" fmla="*/ 464565 h 567153"/>
              <a:gd name="connsiteX0-2165" fmla="*/ 0 w 9988244"/>
              <a:gd name="connsiteY0-2166" fmla="*/ 1 h 567153"/>
              <a:gd name="connsiteX1-2167" fmla="*/ 381000 w 9988244"/>
              <a:gd name="connsiteY1-2168" fmla="*/ 565341 h 567153"/>
              <a:gd name="connsiteX2-2169" fmla="*/ 825500 w 9988244"/>
              <a:gd name="connsiteY2-2170" fmla="*/ 190691 h 567153"/>
              <a:gd name="connsiteX3-2171" fmla="*/ 1162050 w 9988244"/>
              <a:gd name="connsiteY3-2172" fmla="*/ 508191 h 567153"/>
              <a:gd name="connsiteX4-2173" fmla="*/ 1530350 w 9988244"/>
              <a:gd name="connsiteY4-2174" fmla="*/ 197041 h 567153"/>
              <a:gd name="connsiteX5-2175" fmla="*/ 1892300 w 9988244"/>
              <a:gd name="connsiteY5-2176" fmla="*/ 539941 h 567153"/>
              <a:gd name="connsiteX6-2177" fmla="*/ 2247900 w 9988244"/>
              <a:gd name="connsiteY6-2178" fmla="*/ 190691 h 567153"/>
              <a:gd name="connsiteX7-2179" fmla="*/ 2660650 w 9988244"/>
              <a:gd name="connsiteY7-2180" fmla="*/ 495491 h 567153"/>
              <a:gd name="connsiteX8-2181" fmla="*/ 3098800 w 9988244"/>
              <a:gd name="connsiteY8-2182" fmla="*/ 184341 h 567153"/>
              <a:gd name="connsiteX9-2183" fmla="*/ 3460750 w 9988244"/>
              <a:gd name="connsiteY9-2184" fmla="*/ 508191 h 567153"/>
              <a:gd name="connsiteX10-2185" fmla="*/ 3898900 w 9988244"/>
              <a:gd name="connsiteY10-2186" fmla="*/ 209741 h 567153"/>
              <a:gd name="connsiteX11-2187" fmla="*/ 4311650 w 9988244"/>
              <a:gd name="connsiteY11-2188" fmla="*/ 508191 h 567153"/>
              <a:gd name="connsiteX12-2189" fmla="*/ 4705350 w 9988244"/>
              <a:gd name="connsiteY12-2190" fmla="*/ 235141 h 567153"/>
              <a:gd name="connsiteX13-2191" fmla="*/ 5073650 w 9988244"/>
              <a:gd name="connsiteY13-2192" fmla="*/ 497318 h 567153"/>
              <a:gd name="connsiteX14-2193" fmla="*/ 5602856 w 9988244"/>
              <a:gd name="connsiteY14-2194" fmla="*/ 181727 h 567153"/>
              <a:gd name="connsiteX15-2195" fmla="*/ 5999464 w 9988244"/>
              <a:gd name="connsiteY15-2196" fmla="*/ 509391 h 567153"/>
              <a:gd name="connsiteX16-2197" fmla="*/ 6517257 w 9988244"/>
              <a:gd name="connsiteY16-2198" fmla="*/ 106113 h 567153"/>
              <a:gd name="connsiteX17-2199" fmla="*/ 6946915 w 9988244"/>
              <a:gd name="connsiteY17-2200" fmla="*/ 534595 h 567153"/>
              <a:gd name="connsiteX18-2201" fmla="*/ 7486741 w 9988244"/>
              <a:gd name="connsiteY18-2202" fmla="*/ 5292 h 567153"/>
              <a:gd name="connsiteX19-2203" fmla="*/ 8147753 w 9988244"/>
              <a:gd name="connsiteY19-2204" fmla="*/ 332956 h 567153"/>
              <a:gd name="connsiteX20-2205" fmla="*/ 8698597 w 9988244"/>
              <a:gd name="connsiteY20-2206" fmla="*/ 282546 h 567153"/>
              <a:gd name="connsiteX21-2207" fmla="*/ 9227406 w 9988244"/>
              <a:gd name="connsiteY21-2208" fmla="*/ 232135 h 567153"/>
              <a:gd name="connsiteX22-2209" fmla="*/ 9988244 w 9988244"/>
              <a:gd name="connsiteY22-2210" fmla="*/ 464565 h 567153"/>
              <a:gd name="connsiteX0-2211" fmla="*/ 0 w 9988244"/>
              <a:gd name="connsiteY0-2212" fmla="*/ 1 h 567153"/>
              <a:gd name="connsiteX1-2213" fmla="*/ 381000 w 9988244"/>
              <a:gd name="connsiteY1-2214" fmla="*/ 565341 h 567153"/>
              <a:gd name="connsiteX2-2215" fmla="*/ 825500 w 9988244"/>
              <a:gd name="connsiteY2-2216" fmla="*/ 190691 h 567153"/>
              <a:gd name="connsiteX3-2217" fmla="*/ 1162050 w 9988244"/>
              <a:gd name="connsiteY3-2218" fmla="*/ 508191 h 567153"/>
              <a:gd name="connsiteX4-2219" fmla="*/ 1530350 w 9988244"/>
              <a:gd name="connsiteY4-2220" fmla="*/ 197041 h 567153"/>
              <a:gd name="connsiteX5-2221" fmla="*/ 1892300 w 9988244"/>
              <a:gd name="connsiteY5-2222" fmla="*/ 539941 h 567153"/>
              <a:gd name="connsiteX6-2223" fmla="*/ 2247900 w 9988244"/>
              <a:gd name="connsiteY6-2224" fmla="*/ 190691 h 567153"/>
              <a:gd name="connsiteX7-2225" fmla="*/ 2660650 w 9988244"/>
              <a:gd name="connsiteY7-2226" fmla="*/ 495491 h 567153"/>
              <a:gd name="connsiteX8-2227" fmla="*/ 3098800 w 9988244"/>
              <a:gd name="connsiteY8-2228" fmla="*/ 184341 h 567153"/>
              <a:gd name="connsiteX9-2229" fmla="*/ 3460750 w 9988244"/>
              <a:gd name="connsiteY9-2230" fmla="*/ 508191 h 567153"/>
              <a:gd name="connsiteX10-2231" fmla="*/ 3898900 w 9988244"/>
              <a:gd name="connsiteY10-2232" fmla="*/ 209741 h 567153"/>
              <a:gd name="connsiteX11-2233" fmla="*/ 4311650 w 9988244"/>
              <a:gd name="connsiteY11-2234" fmla="*/ 508191 h 567153"/>
              <a:gd name="connsiteX12-2235" fmla="*/ 4705350 w 9988244"/>
              <a:gd name="connsiteY12-2236" fmla="*/ 235141 h 567153"/>
              <a:gd name="connsiteX13-2237" fmla="*/ 5073650 w 9988244"/>
              <a:gd name="connsiteY13-2238" fmla="*/ 497318 h 567153"/>
              <a:gd name="connsiteX14-2239" fmla="*/ 5602856 w 9988244"/>
              <a:gd name="connsiteY14-2240" fmla="*/ 181727 h 567153"/>
              <a:gd name="connsiteX15-2241" fmla="*/ 5999464 w 9988244"/>
              <a:gd name="connsiteY15-2242" fmla="*/ 509391 h 567153"/>
              <a:gd name="connsiteX16-2243" fmla="*/ 6517257 w 9988244"/>
              <a:gd name="connsiteY16-2244" fmla="*/ 106113 h 567153"/>
              <a:gd name="connsiteX17-2245" fmla="*/ 6946915 w 9988244"/>
              <a:gd name="connsiteY17-2246" fmla="*/ 534595 h 567153"/>
              <a:gd name="connsiteX18-2247" fmla="*/ 7486741 w 9988244"/>
              <a:gd name="connsiteY18-2248" fmla="*/ 5292 h 567153"/>
              <a:gd name="connsiteX19-2249" fmla="*/ 7960466 w 9988244"/>
              <a:gd name="connsiteY19-2250" fmla="*/ 408572 h 567153"/>
              <a:gd name="connsiteX20-2251" fmla="*/ 8698597 w 9988244"/>
              <a:gd name="connsiteY20-2252" fmla="*/ 282546 h 567153"/>
              <a:gd name="connsiteX21-2253" fmla="*/ 9227406 w 9988244"/>
              <a:gd name="connsiteY21-2254" fmla="*/ 232135 h 567153"/>
              <a:gd name="connsiteX22-2255" fmla="*/ 9988244 w 9988244"/>
              <a:gd name="connsiteY22-2256" fmla="*/ 464565 h 567153"/>
              <a:gd name="connsiteX0-2257" fmla="*/ 0 w 9988244"/>
              <a:gd name="connsiteY0-2258" fmla="*/ 20763 h 587915"/>
              <a:gd name="connsiteX1-2259" fmla="*/ 381000 w 9988244"/>
              <a:gd name="connsiteY1-2260" fmla="*/ 586103 h 587915"/>
              <a:gd name="connsiteX2-2261" fmla="*/ 825500 w 9988244"/>
              <a:gd name="connsiteY2-2262" fmla="*/ 211453 h 587915"/>
              <a:gd name="connsiteX3-2263" fmla="*/ 1162050 w 9988244"/>
              <a:gd name="connsiteY3-2264" fmla="*/ 528953 h 587915"/>
              <a:gd name="connsiteX4-2265" fmla="*/ 1530350 w 9988244"/>
              <a:gd name="connsiteY4-2266" fmla="*/ 217803 h 587915"/>
              <a:gd name="connsiteX5-2267" fmla="*/ 1892300 w 9988244"/>
              <a:gd name="connsiteY5-2268" fmla="*/ 560703 h 587915"/>
              <a:gd name="connsiteX6-2269" fmla="*/ 2247900 w 9988244"/>
              <a:gd name="connsiteY6-2270" fmla="*/ 211453 h 587915"/>
              <a:gd name="connsiteX7-2271" fmla="*/ 2660650 w 9988244"/>
              <a:gd name="connsiteY7-2272" fmla="*/ 516253 h 587915"/>
              <a:gd name="connsiteX8-2273" fmla="*/ 3098800 w 9988244"/>
              <a:gd name="connsiteY8-2274" fmla="*/ 205103 h 587915"/>
              <a:gd name="connsiteX9-2275" fmla="*/ 3460750 w 9988244"/>
              <a:gd name="connsiteY9-2276" fmla="*/ 528953 h 587915"/>
              <a:gd name="connsiteX10-2277" fmla="*/ 3898900 w 9988244"/>
              <a:gd name="connsiteY10-2278" fmla="*/ 230503 h 587915"/>
              <a:gd name="connsiteX11-2279" fmla="*/ 4311650 w 9988244"/>
              <a:gd name="connsiteY11-2280" fmla="*/ 528953 h 587915"/>
              <a:gd name="connsiteX12-2281" fmla="*/ 4705350 w 9988244"/>
              <a:gd name="connsiteY12-2282" fmla="*/ 255903 h 587915"/>
              <a:gd name="connsiteX13-2283" fmla="*/ 5073650 w 9988244"/>
              <a:gd name="connsiteY13-2284" fmla="*/ 518080 h 587915"/>
              <a:gd name="connsiteX14-2285" fmla="*/ 5602856 w 9988244"/>
              <a:gd name="connsiteY14-2286" fmla="*/ 202489 h 587915"/>
              <a:gd name="connsiteX15-2287" fmla="*/ 5999464 w 9988244"/>
              <a:gd name="connsiteY15-2288" fmla="*/ 530153 h 587915"/>
              <a:gd name="connsiteX16-2289" fmla="*/ 6517257 w 9988244"/>
              <a:gd name="connsiteY16-2290" fmla="*/ 126875 h 587915"/>
              <a:gd name="connsiteX17-2291" fmla="*/ 6946915 w 9988244"/>
              <a:gd name="connsiteY17-2292" fmla="*/ 555357 h 587915"/>
              <a:gd name="connsiteX18-2293" fmla="*/ 7486741 w 9988244"/>
              <a:gd name="connsiteY18-2294" fmla="*/ 26054 h 587915"/>
              <a:gd name="connsiteX19-2295" fmla="*/ 7960466 w 9988244"/>
              <a:gd name="connsiteY19-2296" fmla="*/ 429334 h 587915"/>
              <a:gd name="connsiteX20-2297" fmla="*/ 8279956 w 9988244"/>
              <a:gd name="connsiteY20-2298" fmla="*/ 846 h 587915"/>
              <a:gd name="connsiteX21-2299" fmla="*/ 9227406 w 9988244"/>
              <a:gd name="connsiteY21-2300" fmla="*/ 252897 h 587915"/>
              <a:gd name="connsiteX22-2301" fmla="*/ 9988244 w 9988244"/>
              <a:gd name="connsiteY22-2302" fmla="*/ 485327 h 587915"/>
              <a:gd name="connsiteX0-2303" fmla="*/ 0 w 9988244"/>
              <a:gd name="connsiteY0-2304" fmla="*/ 20363 h 587515"/>
              <a:gd name="connsiteX1-2305" fmla="*/ 381000 w 9988244"/>
              <a:gd name="connsiteY1-2306" fmla="*/ 585703 h 587515"/>
              <a:gd name="connsiteX2-2307" fmla="*/ 825500 w 9988244"/>
              <a:gd name="connsiteY2-2308" fmla="*/ 211053 h 587515"/>
              <a:gd name="connsiteX3-2309" fmla="*/ 1162050 w 9988244"/>
              <a:gd name="connsiteY3-2310" fmla="*/ 528553 h 587515"/>
              <a:gd name="connsiteX4-2311" fmla="*/ 1530350 w 9988244"/>
              <a:gd name="connsiteY4-2312" fmla="*/ 217403 h 587515"/>
              <a:gd name="connsiteX5-2313" fmla="*/ 1892300 w 9988244"/>
              <a:gd name="connsiteY5-2314" fmla="*/ 560303 h 587515"/>
              <a:gd name="connsiteX6-2315" fmla="*/ 2247900 w 9988244"/>
              <a:gd name="connsiteY6-2316" fmla="*/ 211053 h 587515"/>
              <a:gd name="connsiteX7-2317" fmla="*/ 2660650 w 9988244"/>
              <a:gd name="connsiteY7-2318" fmla="*/ 515853 h 587515"/>
              <a:gd name="connsiteX8-2319" fmla="*/ 3098800 w 9988244"/>
              <a:gd name="connsiteY8-2320" fmla="*/ 204703 h 587515"/>
              <a:gd name="connsiteX9-2321" fmla="*/ 3460750 w 9988244"/>
              <a:gd name="connsiteY9-2322" fmla="*/ 528553 h 587515"/>
              <a:gd name="connsiteX10-2323" fmla="*/ 3898900 w 9988244"/>
              <a:gd name="connsiteY10-2324" fmla="*/ 230103 h 587515"/>
              <a:gd name="connsiteX11-2325" fmla="*/ 4311650 w 9988244"/>
              <a:gd name="connsiteY11-2326" fmla="*/ 528553 h 587515"/>
              <a:gd name="connsiteX12-2327" fmla="*/ 4705350 w 9988244"/>
              <a:gd name="connsiteY12-2328" fmla="*/ 255503 h 587515"/>
              <a:gd name="connsiteX13-2329" fmla="*/ 5073650 w 9988244"/>
              <a:gd name="connsiteY13-2330" fmla="*/ 517680 h 587515"/>
              <a:gd name="connsiteX14-2331" fmla="*/ 5602856 w 9988244"/>
              <a:gd name="connsiteY14-2332" fmla="*/ 202089 h 587515"/>
              <a:gd name="connsiteX15-2333" fmla="*/ 5999464 w 9988244"/>
              <a:gd name="connsiteY15-2334" fmla="*/ 529753 h 587515"/>
              <a:gd name="connsiteX16-2335" fmla="*/ 6517257 w 9988244"/>
              <a:gd name="connsiteY16-2336" fmla="*/ 126475 h 587515"/>
              <a:gd name="connsiteX17-2337" fmla="*/ 6946915 w 9988244"/>
              <a:gd name="connsiteY17-2338" fmla="*/ 554957 h 587515"/>
              <a:gd name="connsiteX18-2339" fmla="*/ 7486741 w 9988244"/>
              <a:gd name="connsiteY18-2340" fmla="*/ 25654 h 587515"/>
              <a:gd name="connsiteX19-2341" fmla="*/ 7960466 w 9988244"/>
              <a:gd name="connsiteY19-2342" fmla="*/ 428934 h 587515"/>
              <a:gd name="connsiteX20-2343" fmla="*/ 8279956 w 9988244"/>
              <a:gd name="connsiteY20-2344" fmla="*/ 446 h 587515"/>
              <a:gd name="connsiteX21-2345" fmla="*/ 8797748 w 9988244"/>
              <a:gd name="connsiteY21-2346" fmla="*/ 479343 h 587515"/>
              <a:gd name="connsiteX22-2347" fmla="*/ 9988244 w 9988244"/>
              <a:gd name="connsiteY22-2348" fmla="*/ 484927 h 587515"/>
              <a:gd name="connsiteX0-2349" fmla="*/ 0 w 10340784"/>
              <a:gd name="connsiteY0-2350" fmla="*/ 20363 h 587515"/>
              <a:gd name="connsiteX1-2351" fmla="*/ 381000 w 10340784"/>
              <a:gd name="connsiteY1-2352" fmla="*/ 585703 h 587515"/>
              <a:gd name="connsiteX2-2353" fmla="*/ 825500 w 10340784"/>
              <a:gd name="connsiteY2-2354" fmla="*/ 211053 h 587515"/>
              <a:gd name="connsiteX3-2355" fmla="*/ 1162050 w 10340784"/>
              <a:gd name="connsiteY3-2356" fmla="*/ 528553 h 587515"/>
              <a:gd name="connsiteX4-2357" fmla="*/ 1530350 w 10340784"/>
              <a:gd name="connsiteY4-2358" fmla="*/ 217403 h 587515"/>
              <a:gd name="connsiteX5-2359" fmla="*/ 1892300 w 10340784"/>
              <a:gd name="connsiteY5-2360" fmla="*/ 560303 h 587515"/>
              <a:gd name="connsiteX6-2361" fmla="*/ 2247900 w 10340784"/>
              <a:gd name="connsiteY6-2362" fmla="*/ 211053 h 587515"/>
              <a:gd name="connsiteX7-2363" fmla="*/ 2660650 w 10340784"/>
              <a:gd name="connsiteY7-2364" fmla="*/ 515853 h 587515"/>
              <a:gd name="connsiteX8-2365" fmla="*/ 3098800 w 10340784"/>
              <a:gd name="connsiteY8-2366" fmla="*/ 204703 h 587515"/>
              <a:gd name="connsiteX9-2367" fmla="*/ 3460750 w 10340784"/>
              <a:gd name="connsiteY9-2368" fmla="*/ 528553 h 587515"/>
              <a:gd name="connsiteX10-2369" fmla="*/ 3898900 w 10340784"/>
              <a:gd name="connsiteY10-2370" fmla="*/ 230103 h 587515"/>
              <a:gd name="connsiteX11-2371" fmla="*/ 4311650 w 10340784"/>
              <a:gd name="connsiteY11-2372" fmla="*/ 528553 h 587515"/>
              <a:gd name="connsiteX12-2373" fmla="*/ 4705350 w 10340784"/>
              <a:gd name="connsiteY12-2374" fmla="*/ 255503 h 587515"/>
              <a:gd name="connsiteX13-2375" fmla="*/ 5073650 w 10340784"/>
              <a:gd name="connsiteY13-2376" fmla="*/ 517680 h 587515"/>
              <a:gd name="connsiteX14-2377" fmla="*/ 5602856 w 10340784"/>
              <a:gd name="connsiteY14-2378" fmla="*/ 202089 h 587515"/>
              <a:gd name="connsiteX15-2379" fmla="*/ 5999464 w 10340784"/>
              <a:gd name="connsiteY15-2380" fmla="*/ 529753 h 587515"/>
              <a:gd name="connsiteX16-2381" fmla="*/ 6517257 w 10340784"/>
              <a:gd name="connsiteY16-2382" fmla="*/ 126475 h 587515"/>
              <a:gd name="connsiteX17-2383" fmla="*/ 6946915 w 10340784"/>
              <a:gd name="connsiteY17-2384" fmla="*/ 554957 h 587515"/>
              <a:gd name="connsiteX18-2385" fmla="*/ 7486741 w 10340784"/>
              <a:gd name="connsiteY18-2386" fmla="*/ 25654 h 587515"/>
              <a:gd name="connsiteX19-2387" fmla="*/ 7960466 w 10340784"/>
              <a:gd name="connsiteY19-2388" fmla="*/ 428934 h 587515"/>
              <a:gd name="connsiteX20-2389" fmla="*/ 8279956 w 10340784"/>
              <a:gd name="connsiteY20-2390" fmla="*/ 446 h 587515"/>
              <a:gd name="connsiteX21-2391" fmla="*/ 8797748 w 10340784"/>
              <a:gd name="connsiteY21-2392" fmla="*/ 479343 h 587515"/>
              <a:gd name="connsiteX22-2393" fmla="*/ 10340784 w 10340784"/>
              <a:gd name="connsiteY22-2394" fmla="*/ 384108 h 587515"/>
              <a:gd name="connsiteX0-2395" fmla="*/ 0 w 10120447"/>
              <a:gd name="connsiteY0-2396" fmla="*/ 20363 h 587515"/>
              <a:gd name="connsiteX1-2397" fmla="*/ 381000 w 10120447"/>
              <a:gd name="connsiteY1-2398" fmla="*/ 585703 h 587515"/>
              <a:gd name="connsiteX2-2399" fmla="*/ 825500 w 10120447"/>
              <a:gd name="connsiteY2-2400" fmla="*/ 211053 h 587515"/>
              <a:gd name="connsiteX3-2401" fmla="*/ 1162050 w 10120447"/>
              <a:gd name="connsiteY3-2402" fmla="*/ 528553 h 587515"/>
              <a:gd name="connsiteX4-2403" fmla="*/ 1530350 w 10120447"/>
              <a:gd name="connsiteY4-2404" fmla="*/ 217403 h 587515"/>
              <a:gd name="connsiteX5-2405" fmla="*/ 1892300 w 10120447"/>
              <a:gd name="connsiteY5-2406" fmla="*/ 560303 h 587515"/>
              <a:gd name="connsiteX6-2407" fmla="*/ 2247900 w 10120447"/>
              <a:gd name="connsiteY6-2408" fmla="*/ 211053 h 587515"/>
              <a:gd name="connsiteX7-2409" fmla="*/ 2660650 w 10120447"/>
              <a:gd name="connsiteY7-2410" fmla="*/ 515853 h 587515"/>
              <a:gd name="connsiteX8-2411" fmla="*/ 3098800 w 10120447"/>
              <a:gd name="connsiteY8-2412" fmla="*/ 204703 h 587515"/>
              <a:gd name="connsiteX9-2413" fmla="*/ 3460750 w 10120447"/>
              <a:gd name="connsiteY9-2414" fmla="*/ 528553 h 587515"/>
              <a:gd name="connsiteX10-2415" fmla="*/ 3898900 w 10120447"/>
              <a:gd name="connsiteY10-2416" fmla="*/ 230103 h 587515"/>
              <a:gd name="connsiteX11-2417" fmla="*/ 4311650 w 10120447"/>
              <a:gd name="connsiteY11-2418" fmla="*/ 528553 h 587515"/>
              <a:gd name="connsiteX12-2419" fmla="*/ 4705350 w 10120447"/>
              <a:gd name="connsiteY12-2420" fmla="*/ 255503 h 587515"/>
              <a:gd name="connsiteX13-2421" fmla="*/ 5073650 w 10120447"/>
              <a:gd name="connsiteY13-2422" fmla="*/ 517680 h 587515"/>
              <a:gd name="connsiteX14-2423" fmla="*/ 5602856 w 10120447"/>
              <a:gd name="connsiteY14-2424" fmla="*/ 202089 h 587515"/>
              <a:gd name="connsiteX15-2425" fmla="*/ 5999464 w 10120447"/>
              <a:gd name="connsiteY15-2426" fmla="*/ 529753 h 587515"/>
              <a:gd name="connsiteX16-2427" fmla="*/ 6517257 w 10120447"/>
              <a:gd name="connsiteY16-2428" fmla="*/ 126475 h 587515"/>
              <a:gd name="connsiteX17-2429" fmla="*/ 6946915 w 10120447"/>
              <a:gd name="connsiteY17-2430" fmla="*/ 554957 h 587515"/>
              <a:gd name="connsiteX18-2431" fmla="*/ 7486741 w 10120447"/>
              <a:gd name="connsiteY18-2432" fmla="*/ 25654 h 587515"/>
              <a:gd name="connsiteX19-2433" fmla="*/ 7960466 w 10120447"/>
              <a:gd name="connsiteY19-2434" fmla="*/ 428934 h 587515"/>
              <a:gd name="connsiteX20-2435" fmla="*/ 8279956 w 10120447"/>
              <a:gd name="connsiteY20-2436" fmla="*/ 446 h 587515"/>
              <a:gd name="connsiteX21-2437" fmla="*/ 8797748 w 10120447"/>
              <a:gd name="connsiteY21-2438" fmla="*/ 479343 h 587515"/>
              <a:gd name="connsiteX22-2439" fmla="*/ 10120447 w 10120447"/>
              <a:gd name="connsiteY22-2440" fmla="*/ 459722 h 587515"/>
              <a:gd name="connsiteX0-2441" fmla="*/ 0 w 10120447"/>
              <a:gd name="connsiteY0-2442" fmla="*/ 20363 h 587515"/>
              <a:gd name="connsiteX1-2443" fmla="*/ 381000 w 10120447"/>
              <a:gd name="connsiteY1-2444" fmla="*/ 585703 h 587515"/>
              <a:gd name="connsiteX2-2445" fmla="*/ 825500 w 10120447"/>
              <a:gd name="connsiteY2-2446" fmla="*/ 211053 h 587515"/>
              <a:gd name="connsiteX3-2447" fmla="*/ 1162050 w 10120447"/>
              <a:gd name="connsiteY3-2448" fmla="*/ 528553 h 587515"/>
              <a:gd name="connsiteX4-2449" fmla="*/ 1530350 w 10120447"/>
              <a:gd name="connsiteY4-2450" fmla="*/ 217403 h 587515"/>
              <a:gd name="connsiteX5-2451" fmla="*/ 1892300 w 10120447"/>
              <a:gd name="connsiteY5-2452" fmla="*/ 560303 h 587515"/>
              <a:gd name="connsiteX6-2453" fmla="*/ 2247900 w 10120447"/>
              <a:gd name="connsiteY6-2454" fmla="*/ 211053 h 587515"/>
              <a:gd name="connsiteX7-2455" fmla="*/ 2660650 w 10120447"/>
              <a:gd name="connsiteY7-2456" fmla="*/ 515853 h 587515"/>
              <a:gd name="connsiteX8-2457" fmla="*/ 3098800 w 10120447"/>
              <a:gd name="connsiteY8-2458" fmla="*/ 204703 h 587515"/>
              <a:gd name="connsiteX9-2459" fmla="*/ 3460750 w 10120447"/>
              <a:gd name="connsiteY9-2460" fmla="*/ 528553 h 587515"/>
              <a:gd name="connsiteX10-2461" fmla="*/ 3898900 w 10120447"/>
              <a:gd name="connsiteY10-2462" fmla="*/ 230103 h 587515"/>
              <a:gd name="connsiteX11-2463" fmla="*/ 4311650 w 10120447"/>
              <a:gd name="connsiteY11-2464" fmla="*/ 528553 h 587515"/>
              <a:gd name="connsiteX12-2465" fmla="*/ 4705350 w 10120447"/>
              <a:gd name="connsiteY12-2466" fmla="*/ 255503 h 587515"/>
              <a:gd name="connsiteX13-2467" fmla="*/ 5073650 w 10120447"/>
              <a:gd name="connsiteY13-2468" fmla="*/ 517680 h 587515"/>
              <a:gd name="connsiteX14-2469" fmla="*/ 5525738 w 10120447"/>
              <a:gd name="connsiteY14-2470" fmla="*/ 176883 h 587515"/>
              <a:gd name="connsiteX15-2471" fmla="*/ 5999464 w 10120447"/>
              <a:gd name="connsiteY15-2472" fmla="*/ 529753 h 587515"/>
              <a:gd name="connsiteX16-2473" fmla="*/ 6517257 w 10120447"/>
              <a:gd name="connsiteY16-2474" fmla="*/ 126475 h 587515"/>
              <a:gd name="connsiteX17-2475" fmla="*/ 6946915 w 10120447"/>
              <a:gd name="connsiteY17-2476" fmla="*/ 554957 h 587515"/>
              <a:gd name="connsiteX18-2477" fmla="*/ 7486741 w 10120447"/>
              <a:gd name="connsiteY18-2478" fmla="*/ 25654 h 587515"/>
              <a:gd name="connsiteX19-2479" fmla="*/ 7960466 w 10120447"/>
              <a:gd name="connsiteY19-2480" fmla="*/ 428934 h 587515"/>
              <a:gd name="connsiteX20-2481" fmla="*/ 8279956 w 10120447"/>
              <a:gd name="connsiteY20-2482" fmla="*/ 446 h 587515"/>
              <a:gd name="connsiteX21-2483" fmla="*/ 8797748 w 10120447"/>
              <a:gd name="connsiteY21-2484" fmla="*/ 479343 h 587515"/>
              <a:gd name="connsiteX22-2485" fmla="*/ 10120447 w 10120447"/>
              <a:gd name="connsiteY22-2486" fmla="*/ 459722 h 587515"/>
              <a:gd name="connsiteX0-2487" fmla="*/ 0 w 10120447"/>
              <a:gd name="connsiteY0-2488" fmla="*/ 20363 h 607392"/>
              <a:gd name="connsiteX1-2489" fmla="*/ 381000 w 10120447"/>
              <a:gd name="connsiteY1-2490" fmla="*/ 585703 h 607392"/>
              <a:gd name="connsiteX2-2491" fmla="*/ 825500 w 10120447"/>
              <a:gd name="connsiteY2-2492" fmla="*/ 211053 h 607392"/>
              <a:gd name="connsiteX3-2493" fmla="*/ 1162050 w 10120447"/>
              <a:gd name="connsiteY3-2494" fmla="*/ 528553 h 607392"/>
              <a:gd name="connsiteX4-2495" fmla="*/ 1530350 w 10120447"/>
              <a:gd name="connsiteY4-2496" fmla="*/ 217403 h 607392"/>
              <a:gd name="connsiteX5-2497" fmla="*/ 1892300 w 10120447"/>
              <a:gd name="connsiteY5-2498" fmla="*/ 560303 h 607392"/>
              <a:gd name="connsiteX6-2499" fmla="*/ 2247900 w 10120447"/>
              <a:gd name="connsiteY6-2500" fmla="*/ 211053 h 607392"/>
              <a:gd name="connsiteX7-2501" fmla="*/ 2660650 w 10120447"/>
              <a:gd name="connsiteY7-2502" fmla="*/ 515853 h 607392"/>
              <a:gd name="connsiteX8-2503" fmla="*/ 3098800 w 10120447"/>
              <a:gd name="connsiteY8-2504" fmla="*/ 204703 h 607392"/>
              <a:gd name="connsiteX9-2505" fmla="*/ 3460750 w 10120447"/>
              <a:gd name="connsiteY9-2506" fmla="*/ 528553 h 607392"/>
              <a:gd name="connsiteX10-2507" fmla="*/ 3898900 w 10120447"/>
              <a:gd name="connsiteY10-2508" fmla="*/ 230103 h 607392"/>
              <a:gd name="connsiteX11-2509" fmla="*/ 4311650 w 10120447"/>
              <a:gd name="connsiteY11-2510" fmla="*/ 528553 h 607392"/>
              <a:gd name="connsiteX12-2511" fmla="*/ 4705350 w 10120447"/>
              <a:gd name="connsiteY12-2512" fmla="*/ 255503 h 607392"/>
              <a:gd name="connsiteX13-2513" fmla="*/ 5073650 w 10120447"/>
              <a:gd name="connsiteY13-2514" fmla="*/ 517680 h 607392"/>
              <a:gd name="connsiteX14-2515" fmla="*/ 5525738 w 10120447"/>
              <a:gd name="connsiteY14-2516" fmla="*/ 176883 h 607392"/>
              <a:gd name="connsiteX15-2517" fmla="*/ 5911329 w 10120447"/>
              <a:gd name="connsiteY15-2518" fmla="*/ 605369 h 607392"/>
              <a:gd name="connsiteX16-2519" fmla="*/ 6517257 w 10120447"/>
              <a:gd name="connsiteY16-2520" fmla="*/ 126475 h 607392"/>
              <a:gd name="connsiteX17-2521" fmla="*/ 6946915 w 10120447"/>
              <a:gd name="connsiteY17-2522" fmla="*/ 554957 h 607392"/>
              <a:gd name="connsiteX18-2523" fmla="*/ 7486741 w 10120447"/>
              <a:gd name="connsiteY18-2524" fmla="*/ 25654 h 607392"/>
              <a:gd name="connsiteX19-2525" fmla="*/ 7960466 w 10120447"/>
              <a:gd name="connsiteY19-2526" fmla="*/ 428934 h 607392"/>
              <a:gd name="connsiteX20-2527" fmla="*/ 8279956 w 10120447"/>
              <a:gd name="connsiteY20-2528" fmla="*/ 446 h 607392"/>
              <a:gd name="connsiteX21-2529" fmla="*/ 8797748 w 10120447"/>
              <a:gd name="connsiteY21-2530" fmla="*/ 479343 h 607392"/>
              <a:gd name="connsiteX22-2531" fmla="*/ 10120447 w 10120447"/>
              <a:gd name="connsiteY22-2532" fmla="*/ 459722 h 607392"/>
              <a:gd name="connsiteX0-2533" fmla="*/ 0 w 10120447"/>
              <a:gd name="connsiteY0-2534" fmla="*/ 20363 h 607392"/>
              <a:gd name="connsiteX1-2535" fmla="*/ 381000 w 10120447"/>
              <a:gd name="connsiteY1-2536" fmla="*/ 585703 h 607392"/>
              <a:gd name="connsiteX2-2537" fmla="*/ 825500 w 10120447"/>
              <a:gd name="connsiteY2-2538" fmla="*/ 211053 h 607392"/>
              <a:gd name="connsiteX3-2539" fmla="*/ 1162050 w 10120447"/>
              <a:gd name="connsiteY3-2540" fmla="*/ 528553 h 607392"/>
              <a:gd name="connsiteX4-2541" fmla="*/ 1530350 w 10120447"/>
              <a:gd name="connsiteY4-2542" fmla="*/ 217403 h 607392"/>
              <a:gd name="connsiteX5-2543" fmla="*/ 1892300 w 10120447"/>
              <a:gd name="connsiteY5-2544" fmla="*/ 560303 h 607392"/>
              <a:gd name="connsiteX6-2545" fmla="*/ 2247900 w 10120447"/>
              <a:gd name="connsiteY6-2546" fmla="*/ 211053 h 607392"/>
              <a:gd name="connsiteX7-2547" fmla="*/ 2660650 w 10120447"/>
              <a:gd name="connsiteY7-2548" fmla="*/ 515853 h 607392"/>
              <a:gd name="connsiteX8-2549" fmla="*/ 3098800 w 10120447"/>
              <a:gd name="connsiteY8-2550" fmla="*/ 204703 h 607392"/>
              <a:gd name="connsiteX9-2551" fmla="*/ 3460750 w 10120447"/>
              <a:gd name="connsiteY9-2552" fmla="*/ 528553 h 607392"/>
              <a:gd name="connsiteX10-2553" fmla="*/ 3898900 w 10120447"/>
              <a:gd name="connsiteY10-2554" fmla="*/ 230103 h 607392"/>
              <a:gd name="connsiteX11-2555" fmla="*/ 4311650 w 10120447"/>
              <a:gd name="connsiteY11-2556" fmla="*/ 528553 h 607392"/>
              <a:gd name="connsiteX12-2557" fmla="*/ 4705350 w 10120447"/>
              <a:gd name="connsiteY12-2558" fmla="*/ 255503 h 607392"/>
              <a:gd name="connsiteX13-2559" fmla="*/ 5073650 w 10120447"/>
              <a:gd name="connsiteY13-2560" fmla="*/ 517680 h 607392"/>
              <a:gd name="connsiteX14-2561" fmla="*/ 5525738 w 10120447"/>
              <a:gd name="connsiteY14-2562" fmla="*/ 176883 h 607392"/>
              <a:gd name="connsiteX15-2563" fmla="*/ 5911329 w 10120447"/>
              <a:gd name="connsiteY15-2564" fmla="*/ 605369 h 607392"/>
              <a:gd name="connsiteX16-2565" fmla="*/ 6385054 w 10120447"/>
              <a:gd name="connsiteY16-2566" fmla="*/ 126475 h 607392"/>
              <a:gd name="connsiteX17-2567" fmla="*/ 6946915 w 10120447"/>
              <a:gd name="connsiteY17-2568" fmla="*/ 554957 h 607392"/>
              <a:gd name="connsiteX18-2569" fmla="*/ 7486741 w 10120447"/>
              <a:gd name="connsiteY18-2570" fmla="*/ 25654 h 607392"/>
              <a:gd name="connsiteX19-2571" fmla="*/ 7960466 w 10120447"/>
              <a:gd name="connsiteY19-2572" fmla="*/ 428934 h 607392"/>
              <a:gd name="connsiteX20-2573" fmla="*/ 8279956 w 10120447"/>
              <a:gd name="connsiteY20-2574" fmla="*/ 446 h 607392"/>
              <a:gd name="connsiteX21-2575" fmla="*/ 8797748 w 10120447"/>
              <a:gd name="connsiteY21-2576" fmla="*/ 479343 h 607392"/>
              <a:gd name="connsiteX22-2577" fmla="*/ 10120447 w 10120447"/>
              <a:gd name="connsiteY22-2578" fmla="*/ 459722 h 607392"/>
              <a:gd name="connsiteX0-2579" fmla="*/ 0 w 10120447"/>
              <a:gd name="connsiteY0-2580" fmla="*/ 20363 h 607392"/>
              <a:gd name="connsiteX1-2581" fmla="*/ 381000 w 10120447"/>
              <a:gd name="connsiteY1-2582" fmla="*/ 585703 h 607392"/>
              <a:gd name="connsiteX2-2583" fmla="*/ 825500 w 10120447"/>
              <a:gd name="connsiteY2-2584" fmla="*/ 211053 h 607392"/>
              <a:gd name="connsiteX3-2585" fmla="*/ 1162050 w 10120447"/>
              <a:gd name="connsiteY3-2586" fmla="*/ 528553 h 607392"/>
              <a:gd name="connsiteX4-2587" fmla="*/ 1530350 w 10120447"/>
              <a:gd name="connsiteY4-2588" fmla="*/ 217403 h 607392"/>
              <a:gd name="connsiteX5-2589" fmla="*/ 1892300 w 10120447"/>
              <a:gd name="connsiteY5-2590" fmla="*/ 560303 h 607392"/>
              <a:gd name="connsiteX6-2591" fmla="*/ 2247900 w 10120447"/>
              <a:gd name="connsiteY6-2592" fmla="*/ 211053 h 607392"/>
              <a:gd name="connsiteX7-2593" fmla="*/ 2660650 w 10120447"/>
              <a:gd name="connsiteY7-2594" fmla="*/ 515853 h 607392"/>
              <a:gd name="connsiteX8-2595" fmla="*/ 3098800 w 10120447"/>
              <a:gd name="connsiteY8-2596" fmla="*/ 204703 h 607392"/>
              <a:gd name="connsiteX9-2597" fmla="*/ 3460750 w 10120447"/>
              <a:gd name="connsiteY9-2598" fmla="*/ 528553 h 607392"/>
              <a:gd name="connsiteX10-2599" fmla="*/ 3898900 w 10120447"/>
              <a:gd name="connsiteY10-2600" fmla="*/ 230103 h 607392"/>
              <a:gd name="connsiteX11-2601" fmla="*/ 4311650 w 10120447"/>
              <a:gd name="connsiteY11-2602" fmla="*/ 528553 h 607392"/>
              <a:gd name="connsiteX12-2603" fmla="*/ 4705350 w 10120447"/>
              <a:gd name="connsiteY12-2604" fmla="*/ 255503 h 607392"/>
              <a:gd name="connsiteX13-2605" fmla="*/ 5073650 w 10120447"/>
              <a:gd name="connsiteY13-2606" fmla="*/ 517680 h 607392"/>
              <a:gd name="connsiteX14-2607" fmla="*/ 5525738 w 10120447"/>
              <a:gd name="connsiteY14-2608" fmla="*/ 176883 h 607392"/>
              <a:gd name="connsiteX15-2609" fmla="*/ 5911329 w 10120447"/>
              <a:gd name="connsiteY15-2610" fmla="*/ 605369 h 607392"/>
              <a:gd name="connsiteX16-2611" fmla="*/ 6385054 w 10120447"/>
              <a:gd name="connsiteY16-2612" fmla="*/ 126475 h 607392"/>
              <a:gd name="connsiteX17-2613" fmla="*/ 6869797 w 10120447"/>
              <a:gd name="connsiteY17-2614" fmla="*/ 554957 h 607392"/>
              <a:gd name="connsiteX18-2615" fmla="*/ 7486741 w 10120447"/>
              <a:gd name="connsiteY18-2616" fmla="*/ 25654 h 607392"/>
              <a:gd name="connsiteX19-2617" fmla="*/ 7960466 w 10120447"/>
              <a:gd name="connsiteY19-2618" fmla="*/ 428934 h 607392"/>
              <a:gd name="connsiteX20-2619" fmla="*/ 8279956 w 10120447"/>
              <a:gd name="connsiteY20-2620" fmla="*/ 446 h 607392"/>
              <a:gd name="connsiteX21-2621" fmla="*/ 8797748 w 10120447"/>
              <a:gd name="connsiteY21-2622" fmla="*/ 479343 h 607392"/>
              <a:gd name="connsiteX22-2623" fmla="*/ 10120447 w 10120447"/>
              <a:gd name="connsiteY22-2624" fmla="*/ 459722 h 607392"/>
              <a:gd name="connsiteX0-2625" fmla="*/ 0 w 10120447"/>
              <a:gd name="connsiteY0-2626" fmla="*/ 20363 h 607392"/>
              <a:gd name="connsiteX1-2627" fmla="*/ 381000 w 10120447"/>
              <a:gd name="connsiteY1-2628" fmla="*/ 585703 h 607392"/>
              <a:gd name="connsiteX2-2629" fmla="*/ 825500 w 10120447"/>
              <a:gd name="connsiteY2-2630" fmla="*/ 211053 h 607392"/>
              <a:gd name="connsiteX3-2631" fmla="*/ 1162050 w 10120447"/>
              <a:gd name="connsiteY3-2632" fmla="*/ 528553 h 607392"/>
              <a:gd name="connsiteX4-2633" fmla="*/ 1530350 w 10120447"/>
              <a:gd name="connsiteY4-2634" fmla="*/ 217403 h 607392"/>
              <a:gd name="connsiteX5-2635" fmla="*/ 1892300 w 10120447"/>
              <a:gd name="connsiteY5-2636" fmla="*/ 560303 h 607392"/>
              <a:gd name="connsiteX6-2637" fmla="*/ 2247900 w 10120447"/>
              <a:gd name="connsiteY6-2638" fmla="*/ 211053 h 607392"/>
              <a:gd name="connsiteX7-2639" fmla="*/ 2660650 w 10120447"/>
              <a:gd name="connsiteY7-2640" fmla="*/ 515853 h 607392"/>
              <a:gd name="connsiteX8-2641" fmla="*/ 3098800 w 10120447"/>
              <a:gd name="connsiteY8-2642" fmla="*/ 204703 h 607392"/>
              <a:gd name="connsiteX9-2643" fmla="*/ 3460750 w 10120447"/>
              <a:gd name="connsiteY9-2644" fmla="*/ 528553 h 607392"/>
              <a:gd name="connsiteX10-2645" fmla="*/ 3898900 w 10120447"/>
              <a:gd name="connsiteY10-2646" fmla="*/ 230103 h 607392"/>
              <a:gd name="connsiteX11-2647" fmla="*/ 4311650 w 10120447"/>
              <a:gd name="connsiteY11-2648" fmla="*/ 528553 h 607392"/>
              <a:gd name="connsiteX12-2649" fmla="*/ 4705350 w 10120447"/>
              <a:gd name="connsiteY12-2650" fmla="*/ 255503 h 607392"/>
              <a:gd name="connsiteX13-2651" fmla="*/ 5073650 w 10120447"/>
              <a:gd name="connsiteY13-2652" fmla="*/ 517680 h 607392"/>
              <a:gd name="connsiteX14-2653" fmla="*/ 5525738 w 10120447"/>
              <a:gd name="connsiteY14-2654" fmla="*/ 176883 h 607392"/>
              <a:gd name="connsiteX15-2655" fmla="*/ 5911329 w 10120447"/>
              <a:gd name="connsiteY15-2656" fmla="*/ 605369 h 607392"/>
              <a:gd name="connsiteX16-2657" fmla="*/ 6385054 w 10120447"/>
              <a:gd name="connsiteY16-2658" fmla="*/ 126475 h 607392"/>
              <a:gd name="connsiteX17-2659" fmla="*/ 6869797 w 10120447"/>
              <a:gd name="connsiteY17-2660" fmla="*/ 554957 h 607392"/>
              <a:gd name="connsiteX18-2661" fmla="*/ 7486741 w 10120447"/>
              <a:gd name="connsiteY18-2662" fmla="*/ 25654 h 607392"/>
              <a:gd name="connsiteX19-2663" fmla="*/ 7960466 w 10120447"/>
              <a:gd name="connsiteY19-2664" fmla="*/ 428934 h 607392"/>
              <a:gd name="connsiteX20-2665" fmla="*/ 8279956 w 10120447"/>
              <a:gd name="connsiteY20-2666" fmla="*/ 446 h 607392"/>
              <a:gd name="connsiteX21-2667" fmla="*/ 8797748 w 10120447"/>
              <a:gd name="connsiteY21-2668" fmla="*/ 479343 h 607392"/>
              <a:gd name="connsiteX22-2669" fmla="*/ 10120447 w 10120447"/>
              <a:gd name="connsiteY22-2670" fmla="*/ 459722 h 607392"/>
              <a:gd name="connsiteX0-2671" fmla="*/ 0 w 10120447"/>
              <a:gd name="connsiteY0-2672" fmla="*/ 20363 h 607392"/>
              <a:gd name="connsiteX1-2673" fmla="*/ 381000 w 10120447"/>
              <a:gd name="connsiteY1-2674" fmla="*/ 585703 h 607392"/>
              <a:gd name="connsiteX2-2675" fmla="*/ 825500 w 10120447"/>
              <a:gd name="connsiteY2-2676" fmla="*/ 211053 h 607392"/>
              <a:gd name="connsiteX3-2677" fmla="*/ 1162050 w 10120447"/>
              <a:gd name="connsiteY3-2678" fmla="*/ 528553 h 607392"/>
              <a:gd name="connsiteX4-2679" fmla="*/ 1530350 w 10120447"/>
              <a:gd name="connsiteY4-2680" fmla="*/ 217403 h 607392"/>
              <a:gd name="connsiteX5-2681" fmla="*/ 1892300 w 10120447"/>
              <a:gd name="connsiteY5-2682" fmla="*/ 560303 h 607392"/>
              <a:gd name="connsiteX6-2683" fmla="*/ 2247900 w 10120447"/>
              <a:gd name="connsiteY6-2684" fmla="*/ 211053 h 607392"/>
              <a:gd name="connsiteX7-2685" fmla="*/ 2660650 w 10120447"/>
              <a:gd name="connsiteY7-2686" fmla="*/ 515853 h 607392"/>
              <a:gd name="connsiteX8-2687" fmla="*/ 3098800 w 10120447"/>
              <a:gd name="connsiteY8-2688" fmla="*/ 204703 h 607392"/>
              <a:gd name="connsiteX9-2689" fmla="*/ 3460750 w 10120447"/>
              <a:gd name="connsiteY9-2690" fmla="*/ 528553 h 607392"/>
              <a:gd name="connsiteX10-2691" fmla="*/ 3898900 w 10120447"/>
              <a:gd name="connsiteY10-2692" fmla="*/ 230103 h 607392"/>
              <a:gd name="connsiteX11-2693" fmla="*/ 4311650 w 10120447"/>
              <a:gd name="connsiteY11-2694" fmla="*/ 528553 h 607392"/>
              <a:gd name="connsiteX12-2695" fmla="*/ 4705350 w 10120447"/>
              <a:gd name="connsiteY12-2696" fmla="*/ 255503 h 607392"/>
              <a:gd name="connsiteX13-2697" fmla="*/ 5073650 w 10120447"/>
              <a:gd name="connsiteY13-2698" fmla="*/ 517680 h 607392"/>
              <a:gd name="connsiteX14-2699" fmla="*/ 5525738 w 10120447"/>
              <a:gd name="connsiteY14-2700" fmla="*/ 176883 h 607392"/>
              <a:gd name="connsiteX15-2701" fmla="*/ 5911329 w 10120447"/>
              <a:gd name="connsiteY15-2702" fmla="*/ 605369 h 607392"/>
              <a:gd name="connsiteX16-2703" fmla="*/ 6385054 w 10120447"/>
              <a:gd name="connsiteY16-2704" fmla="*/ 126475 h 607392"/>
              <a:gd name="connsiteX17-2705" fmla="*/ 6869797 w 10120447"/>
              <a:gd name="connsiteY17-2706" fmla="*/ 554957 h 607392"/>
              <a:gd name="connsiteX18-2707" fmla="*/ 7486741 w 10120447"/>
              <a:gd name="connsiteY18-2708" fmla="*/ 25654 h 607392"/>
              <a:gd name="connsiteX19-2709" fmla="*/ 7960466 w 10120447"/>
              <a:gd name="connsiteY19-2710" fmla="*/ 428934 h 607392"/>
              <a:gd name="connsiteX20-2711" fmla="*/ 8279956 w 10120447"/>
              <a:gd name="connsiteY20-2712" fmla="*/ 446 h 607392"/>
              <a:gd name="connsiteX21-2713" fmla="*/ 8797748 w 10120447"/>
              <a:gd name="connsiteY21-2714" fmla="*/ 479343 h 607392"/>
              <a:gd name="connsiteX22-2715" fmla="*/ 10120447 w 10120447"/>
              <a:gd name="connsiteY22-2716" fmla="*/ 459722 h 607392"/>
              <a:gd name="connsiteX0-2717" fmla="*/ 0 w 10120447"/>
              <a:gd name="connsiteY0-2718" fmla="*/ 20363 h 607392"/>
              <a:gd name="connsiteX1-2719" fmla="*/ 381000 w 10120447"/>
              <a:gd name="connsiteY1-2720" fmla="*/ 585703 h 607392"/>
              <a:gd name="connsiteX2-2721" fmla="*/ 825500 w 10120447"/>
              <a:gd name="connsiteY2-2722" fmla="*/ 211053 h 607392"/>
              <a:gd name="connsiteX3-2723" fmla="*/ 1162050 w 10120447"/>
              <a:gd name="connsiteY3-2724" fmla="*/ 528553 h 607392"/>
              <a:gd name="connsiteX4-2725" fmla="*/ 1530350 w 10120447"/>
              <a:gd name="connsiteY4-2726" fmla="*/ 217403 h 607392"/>
              <a:gd name="connsiteX5-2727" fmla="*/ 1892300 w 10120447"/>
              <a:gd name="connsiteY5-2728" fmla="*/ 560303 h 607392"/>
              <a:gd name="connsiteX6-2729" fmla="*/ 2247900 w 10120447"/>
              <a:gd name="connsiteY6-2730" fmla="*/ 211053 h 607392"/>
              <a:gd name="connsiteX7-2731" fmla="*/ 2660650 w 10120447"/>
              <a:gd name="connsiteY7-2732" fmla="*/ 515853 h 607392"/>
              <a:gd name="connsiteX8-2733" fmla="*/ 3098800 w 10120447"/>
              <a:gd name="connsiteY8-2734" fmla="*/ 204703 h 607392"/>
              <a:gd name="connsiteX9-2735" fmla="*/ 3460750 w 10120447"/>
              <a:gd name="connsiteY9-2736" fmla="*/ 528553 h 607392"/>
              <a:gd name="connsiteX10-2737" fmla="*/ 3898900 w 10120447"/>
              <a:gd name="connsiteY10-2738" fmla="*/ 230103 h 607392"/>
              <a:gd name="connsiteX11-2739" fmla="*/ 4311650 w 10120447"/>
              <a:gd name="connsiteY11-2740" fmla="*/ 528553 h 607392"/>
              <a:gd name="connsiteX12-2741" fmla="*/ 4705350 w 10120447"/>
              <a:gd name="connsiteY12-2742" fmla="*/ 255503 h 607392"/>
              <a:gd name="connsiteX13-2743" fmla="*/ 5073650 w 10120447"/>
              <a:gd name="connsiteY13-2744" fmla="*/ 517680 h 607392"/>
              <a:gd name="connsiteX14-2745" fmla="*/ 5525738 w 10120447"/>
              <a:gd name="connsiteY14-2746" fmla="*/ 176883 h 607392"/>
              <a:gd name="connsiteX15-2747" fmla="*/ 5911329 w 10120447"/>
              <a:gd name="connsiteY15-2748" fmla="*/ 605369 h 607392"/>
              <a:gd name="connsiteX16-2749" fmla="*/ 6385054 w 10120447"/>
              <a:gd name="connsiteY16-2750" fmla="*/ 126475 h 607392"/>
              <a:gd name="connsiteX17-2751" fmla="*/ 6869797 w 10120447"/>
              <a:gd name="connsiteY17-2752" fmla="*/ 554957 h 607392"/>
              <a:gd name="connsiteX18-2753" fmla="*/ 7486741 w 10120447"/>
              <a:gd name="connsiteY18-2754" fmla="*/ 25654 h 607392"/>
              <a:gd name="connsiteX19-2755" fmla="*/ 7960466 w 10120447"/>
              <a:gd name="connsiteY19-2756" fmla="*/ 428934 h 607392"/>
              <a:gd name="connsiteX20-2757" fmla="*/ 8279956 w 10120447"/>
              <a:gd name="connsiteY20-2758" fmla="*/ 446 h 607392"/>
              <a:gd name="connsiteX21-2759" fmla="*/ 8797748 w 10120447"/>
              <a:gd name="connsiteY21-2760" fmla="*/ 479343 h 607392"/>
              <a:gd name="connsiteX22-2761" fmla="*/ 10120447 w 10120447"/>
              <a:gd name="connsiteY22-2762" fmla="*/ 459722 h 607392"/>
              <a:gd name="connsiteX0-2763" fmla="*/ 0 w 10120447"/>
              <a:gd name="connsiteY0-2764" fmla="*/ 20363 h 607392"/>
              <a:gd name="connsiteX1-2765" fmla="*/ 381000 w 10120447"/>
              <a:gd name="connsiteY1-2766" fmla="*/ 585703 h 607392"/>
              <a:gd name="connsiteX2-2767" fmla="*/ 825500 w 10120447"/>
              <a:gd name="connsiteY2-2768" fmla="*/ 211053 h 607392"/>
              <a:gd name="connsiteX3-2769" fmla="*/ 1162050 w 10120447"/>
              <a:gd name="connsiteY3-2770" fmla="*/ 528553 h 607392"/>
              <a:gd name="connsiteX4-2771" fmla="*/ 1530350 w 10120447"/>
              <a:gd name="connsiteY4-2772" fmla="*/ 217403 h 607392"/>
              <a:gd name="connsiteX5-2773" fmla="*/ 1892300 w 10120447"/>
              <a:gd name="connsiteY5-2774" fmla="*/ 560303 h 607392"/>
              <a:gd name="connsiteX6-2775" fmla="*/ 2247900 w 10120447"/>
              <a:gd name="connsiteY6-2776" fmla="*/ 211053 h 607392"/>
              <a:gd name="connsiteX7-2777" fmla="*/ 2660650 w 10120447"/>
              <a:gd name="connsiteY7-2778" fmla="*/ 515853 h 607392"/>
              <a:gd name="connsiteX8-2779" fmla="*/ 3098800 w 10120447"/>
              <a:gd name="connsiteY8-2780" fmla="*/ 204703 h 607392"/>
              <a:gd name="connsiteX9-2781" fmla="*/ 3460750 w 10120447"/>
              <a:gd name="connsiteY9-2782" fmla="*/ 528553 h 607392"/>
              <a:gd name="connsiteX10-2783" fmla="*/ 3898900 w 10120447"/>
              <a:gd name="connsiteY10-2784" fmla="*/ 230103 h 607392"/>
              <a:gd name="connsiteX11-2785" fmla="*/ 4311650 w 10120447"/>
              <a:gd name="connsiteY11-2786" fmla="*/ 528553 h 607392"/>
              <a:gd name="connsiteX12-2787" fmla="*/ 4705350 w 10120447"/>
              <a:gd name="connsiteY12-2788" fmla="*/ 255503 h 607392"/>
              <a:gd name="connsiteX13-2789" fmla="*/ 5073650 w 10120447"/>
              <a:gd name="connsiteY13-2790" fmla="*/ 517680 h 607392"/>
              <a:gd name="connsiteX14-2791" fmla="*/ 5525738 w 10120447"/>
              <a:gd name="connsiteY14-2792" fmla="*/ 176883 h 607392"/>
              <a:gd name="connsiteX15-2793" fmla="*/ 5911329 w 10120447"/>
              <a:gd name="connsiteY15-2794" fmla="*/ 605369 h 607392"/>
              <a:gd name="connsiteX16-2795" fmla="*/ 6385054 w 10120447"/>
              <a:gd name="connsiteY16-2796" fmla="*/ 126475 h 607392"/>
              <a:gd name="connsiteX17-2797" fmla="*/ 6869797 w 10120447"/>
              <a:gd name="connsiteY17-2798" fmla="*/ 554957 h 607392"/>
              <a:gd name="connsiteX18-2799" fmla="*/ 7310471 w 10120447"/>
              <a:gd name="connsiteY18-2800" fmla="*/ 50859 h 607392"/>
              <a:gd name="connsiteX19-2801" fmla="*/ 7960466 w 10120447"/>
              <a:gd name="connsiteY19-2802" fmla="*/ 428934 h 607392"/>
              <a:gd name="connsiteX20-2803" fmla="*/ 8279956 w 10120447"/>
              <a:gd name="connsiteY20-2804" fmla="*/ 446 h 607392"/>
              <a:gd name="connsiteX21-2805" fmla="*/ 8797748 w 10120447"/>
              <a:gd name="connsiteY21-2806" fmla="*/ 479343 h 607392"/>
              <a:gd name="connsiteX22-2807" fmla="*/ 10120447 w 10120447"/>
              <a:gd name="connsiteY22-2808" fmla="*/ 459722 h 607392"/>
              <a:gd name="connsiteX0-2809" fmla="*/ 0 w 10120447"/>
              <a:gd name="connsiteY0-2810" fmla="*/ 20363 h 607392"/>
              <a:gd name="connsiteX1-2811" fmla="*/ 381000 w 10120447"/>
              <a:gd name="connsiteY1-2812" fmla="*/ 585703 h 607392"/>
              <a:gd name="connsiteX2-2813" fmla="*/ 825500 w 10120447"/>
              <a:gd name="connsiteY2-2814" fmla="*/ 211053 h 607392"/>
              <a:gd name="connsiteX3-2815" fmla="*/ 1162050 w 10120447"/>
              <a:gd name="connsiteY3-2816" fmla="*/ 528553 h 607392"/>
              <a:gd name="connsiteX4-2817" fmla="*/ 1530350 w 10120447"/>
              <a:gd name="connsiteY4-2818" fmla="*/ 217403 h 607392"/>
              <a:gd name="connsiteX5-2819" fmla="*/ 1892300 w 10120447"/>
              <a:gd name="connsiteY5-2820" fmla="*/ 560303 h 607392"/>
              <a:gd name="connsiteX6-2821" fmla="*/ 2247900 w 10120447"/>
              <a:gd name="connsiteY6-2822" fmla="*/ 211053 h 607392"/>
              <a:gd name="connsiteX7-2823" fmla="*/ 2660650 w 10120447"/>
              <a:gd name="connsiteY7-2824" fmla="*/ 515853 h 607392"/>
              <a:gd name="connsiteX8-2825" fmla="*/ 3098800 w 10120447"/>
              <a:gd name="connsiteY8-2826" fmla="*/ 204703 h 607392"/>
              <a:gd name="connsiteX9-2827" fmla="*/ 3460750 w 10120447"/>
              <a:gd name="connsiteY9-2828" fmla="*/ 528553 h 607392"/>
              <a:gd name="connsiteX10-2829" fmla="*/ 3898900 w 10120447"/>
              <a:gd name="connsiteY10-2830" fmla="*/ 230103 h 607392"/>
              <a:gd name="connsiteX11-2831" fmla="*/ 4311650 w 10120447"/>
              <a:gd name="connsiteY11-2832" fmla="*/ 528553 h 607392"/>
              <a:gd name="connsiteX12-2833" fmla="*/ 4705350 w 10120447"/>
              <a:gd name="connsiteY12-2834" fmla="*/ 255503 h 607392"/>
              <a:gd name="connsiteX13-2835" fmla="*/ 5073650 w 10120447"/>
              <a:gd name="connsiteY13-2836" fmla="*/ 517680 h 607392"/>
              <a:gd name="connsiteX14-2837" fmla="*/ 5525738 w 10120447"/>
              <a:gd name="connsiteY14-2838" fmla="*/ 176883 h 607392"/>
              <a:gd name="connsiteX15-2839" fmla="*/ 5911329 w 10120447"/>
              <a:gd name="connsiteY15-2840" fmla="*/ 605369 h 607392"/>
              <a:gd name="connsiteX16-2841" fmla="*/ 6385054 w 10120447"/>
              <a:gd name="connsiteY16-2842" fmla="*/ 126475 h 607392"/>
              <a:gd name="connsiteX17-2843" fmla="*/ 6869797 w 10120447"/>
              <a:gd name="connsiteY17-2844" fmla="*/ 554957 h 607392"/>
              <a:gd name="connsiteX18-2845" fmla="*/ 7310471 w 10120447"/>
              <a:gd name="connsiteY18-2846" fmla="*/ 50859 h 607392"/>
              <a:gd name="connsiteX19-2847" fmla="*/ 7696061 w 10120447"/>
              <a:gd name="connsiteY19-2848" fmla="*/ 580166 h 607392"/>
              <a:gd name="connsiteX20-2849" fmla="*/ 8279956 w 10120447"/>
              <a:gd name="connsiteY20-2850" fmla="*/ 446 h 607392"/>
              <a:gd name="connsiteX21-2851" fmla="*/ 8797748 w 10120447"/>
              <a:gd name="connsiteY21-2852" fmla="*/ 479343 h 607392"/>
              <a:gd name="connsiteX22-2853" fmla="*/ 10120447 w 10120447"/>
              <a:gd name="connsiteY22-2854" fmla="*/ 459722 h 607392"/>
              <a:gd name="connsiteX0-2855" fmla="*/ 0 w 10120447"/>
              <a:gd name="connsiteY0-2856" fmla="*/ 1 h 587030"/>
              <a:gd name="connsiteX1-2857" fmla="*/ 381000 w 10120447"/>
              <a:gd name="connsiteY1-2858" fmla="*/ 565341 h 587030"/>
              <a:gd name="connsiteX2-2859" fmla="*/ 825500 w 10120447"/>
              <a:gd name="connsiteY2-2860" fmla="*/ 190691 h 587030"/>
              <a:gd name="connsiteX3-2861" fmla="*/ 1162050 w 10120447"/>
              <a:gd name="connsiteY3-2862" fmla="*/ 508191 h 587030"/>
              <a:gd name="connsiteX4-2863" fmla="*/ 1530350 w 10120447"/>
              <a:gd name="connsiteY4-2864" fmla="*/ 197041 h 587030"/>
              <a:gd name="connsiteX5-2865" fmla="*/ 1892300 w 10120447"/>
              <a:gd name="connsiteY5-2866" fmla="*/ 539941 h 587030"/>
              <a:gd name="connsiteX6-2867" fmla="*/ 2247900 w 10120447"/>
              <a:gd name="connsiteY6-2868" fmla="*/ 190691 h 587030"/>
              <a:gd name="connsiteX7-2869" fmla="*/ 2660650 w 10120447"/>
              <a:gd name="connsiteY7-2870" fmla="*/ 495491 h 587030"/>
              <a:gd name="connsiteX8-2871" fmla="*/ 3098800 w 10120447"/>
              <a:gd name="connsiteY8-2872" fmla="*/ 184341 h 587030"/>
              <a:gd name="connsiteX9-2873" fmla="*/ 3460750 w 10120447"/>
              <a:gd name="connsiteY9-2874" fmla="*/ 508191 h 587030"/>
              <a:gd name="connsiteX10-2875" fmla="*/ 3898900 w 10120447"/>
              <a:gd name="connsiteY10-2876" fmla="*/ 209741 h 587030"/>
              <a:gd name="connsiteX11-2877" fmla="*/ 4311650 w 10120447"/>
              <a:gd name="connsiteY11-2878" fmla="*/ 508191 h 587030"/>
              <a:gd name="connsiteX12-2879" fmla="*/ 4705350 w 10120447"/>
              <a:gd name="connsiteY12-2880" fmla="*/ 235141 h 587030"/>
              <a:gd name="connsiteX13-2881" fmla="*/ 5073650 w 10120447"/>
              <a:gd name="connsiteY13-2882" fmla="*/ 497318 h 587030"/>
              <a:gd name="connsiteX14-2883" fmla="*/ 5525738 w 10120447"/>
              <a:gd name="connsiteY14-2884" fmla="*/ 156521 h 587030"/>
              <a:gd name="connsiteX15-2885" fmla="*/ 5911329 w 10120447"/>
              <a:gd name="connsiteY15-2886" fmla="*/ 585007 h 587030"/>
              <a:gd name="connsiteX16-2887" fmla="*/ 6385054 w 10120447"/>
              <a:gd name="connsiteY16-2888" fmla="*/ 106113 h 587030"/>
              <a:gd name="connsiteX17-2889" fmla="*/ 6869797 w 10120447"/>
              <a:gd name="connsiteY17-2890" fmla="*/ 534595 h 587030"/>
              <a:gd name="connsiteX18-2891" fmla="*/ 7310471 w 10120447"/>
              <a:gd name="connsiteY18-2892" fmla="*/ 30497 h 587030"/>
              <a:gd name="connsiteX19-2893" fmla="*/ 7696061 w 10120447"/>
              <a:gd name="connsiteY19-2894" fmla="*/ 559804 h 587030"/>
              <a:gd name="connsiteX20-2895" fmla="*/ 8004534 w 10120447"/>
              <a:gd name="connsiteY20-2896" fmla="*/ 80905 h 587030"/>
              <a:gd name="connsiteX21-2897" fmla="*/ 8797748 w 10120447"/>
              <a:gd name="connsiteY21-2898" fmla="*/ 458981 h 587030"/>
              <a:gd name="connsiteX22-2899" fmla="*/ 10120447 w 10120447"/>
              <a:gd name="connsiteY22-2900" fmla="*/ 439360 h 587030"/>
              <a:gd name="connsiteX0-2901" fmla="*/ 0 w 10120447"/>
              <a:gd name="connsiteY0-2902" fmla="*/ 1 h 587030"/>
              <a:gd name="connsiteX1-2903" fmla="*/ 381000 w 10120447"/>
              <a:gd name="connsiteY1-2904" fmla="*/ 565341 h 587030"/>
              <a:gd name="connsiteX2-2905" fmla="*/ 825500 w 10120447"/>
              <a:gd name="connsiteY2-2906" fmla="*/ 190691 h 587030"/>
              <a:gd name="connsiteX3-2907" fmla="*/ 1162050 w 10120447"/>
              <a:gd name="connsiteY3-2908" fmla="*/ 508191 h 587030"/>
              <a:gd name="connsiteX4-2909" fmla="*/ 1530350 w 10120447"/>
              <a:gd name="connsiteY4-2910" fmla="*/ 197041 h 587030"/>
              <a:gd name="connsiteX5-2911" fmla="*/ 1892300 w 10120447"/>
              <a:gd name="connsiteY5-2912" fmla="*/ 539941 h 587030"/>
              <a:gd name="connsiteX6-2913" fmla="*/ 2247900 w 10120447"/>
              <a:gd name="connsiteY6-2914" fmla="*/ 190691 h 587030"/>
              <a:gd name="connsiteX7-2915" fmla="*/ 2660650 w 10120447"/>
              <a:gd name="connsiteY7-2916" fmla="*/ 495491 h 587030"/>
              <a:gd name="connsiteX8-2917" fmla="*/ 3098800 w 10120447"/>
              <a:gd name="connsiteY8-2918" fmla="*/ 184341 h 587030"/>
              <a:gd name="connsiteX9-2919" fmla="*/ 3460750 w 10120447"/>
              <a:gd name="connsiteY9-2920" fmla="*/ 508191 h 587030"/>
              <a:gd name="connsiteX10-2921" fmla="*/ 3898900 w 10120447"/>
              <a:gd name="connsiteY10-2922" fmla="*/ 209741 h 587030"/>
              <a:gd name="connsiteX11-2923" fmla="*/ 4311650 w 10120447"/>
              <a:gd name="connsiteY11-2924" fmla="*/ 508191 h 587030"/>
              <a:gd name="connsiteX12-2925" fmla="*/ 4705350 w 10120447"/>
              <a:gd name="connsiteY12-2926" fmla="*/ 235141 h 587030"/>
              <a:gd name="connsiteX13-2927" fmla="*/ 5073650 w 10120447"/>
              <a:gd name="connsiteY13-2928" fmla="*/ 497318 h 587030"/>
              <a:gd name="connsiteX14-2929" fmla="*/ 5525738 w 10120447"/>
              <a:gd name="connsiteY14-2930" fmla="*/ 156521 h 587030"/>
              <a:gd name="connsiteX15-2931" fmla="*/ 5911329 w 10120447"/>
              <a:gd name="connsiteY15-2932" fmla="*/ 585007 h 587030"/>
              <a:gd name="connsiteX16-2933" fmla="*/ 6385054 w 10120447"/>
              <a:gd name="connsiteY16-2934" fmla="*/ 106113 h 587030"/>
              <a:gd name="connsiteX17-2935" fmla="*/ 6869797 w 10120447"/>
              <a:gd name="connsiteY17-2936" fmla="*/ 534595 h 587030"/>
              <a:gd name="connsiteX18-2937" fmla="*/ 7310471 w 10120447"/>
              <a:gd name="connsiteY18-2938" fmla="*/ 30497 h 587030"/>
              <a:gd name="connsiteX19-2939" fmla="*/ 7696061 w 10120447"/>
              <a:gd name="connsiteY19-2940" fmla="*/ 559804 h 587030"/>
              <a:gd name="connsiteX20-2941" fmla="*/ 8004534 w 10120447"/>
              <a:gd name="connsiteY20-2942" fmla="*/ 80905 h 587030"/>
              <a:gd name="connsiteX21-2943" fmla="*/ 8456225 w 10120447"/>
              <a:gd name="connsiteY21-2944" fmla="*/ 484186 h 587030"/>
              <a:gd name="connsiteX22-2945" fmla="*/ 10120447 w 10120447"/>
              <a:gd name="connsiteY22-2946" fmla="*/ 439360 h 587030"/>
              <a:gd name="connsiteX0-2947" fmla="*/ 0 w 10120447"/>
              <a:gd name="connsiteY0-2948" fmla="*/ 1 h 587030"/>
              <a:gd name="connsiteX1-2949" fmla="*/ 381000 w 10120447"/>
              <a:gd name="connsiteY1-2950" fmla="*/ 565341 h 587030"/>
              <a:gd name="connsiteX2-2951" fmla="*/ 825500 w 10120447"/>
              <a:gd name="connsiteY2-2952" fmla="*/ 190691 h 587030"/>
              <a:gd name="connsiteX3-2953" fmla="*/ 1162050 w 10120447"/>
              <a:gd name="connsiteY3-2954" fmla="*/ 508191 h 587030"/>
              <a:gd name="connsiteX4-2955" fmla="*/ 1530350 w 10120447"/>
              <a:gd name="connsiteY4-2956" fmla="*/ 197041 h 587030"/>
              <a:gd name="connsiteX5-2957" fmla="*/ 1892300 w 10120447"/>
              <a:gd name="connsiteY5-2958" fmla="*/ 539941 h 587030"/>
              <a:gd name="connsiteX6-2959" fmla="*/ 2247900 w 10120447"/>
              <a:gd name="connsiteY6-2960" fmla="*/ 190691 h 587030"/>
              <a:gd name="connsiteX7-2961" fmla="*/ 2660650 w 10120447"/>
              <a:gd name="connsiteY7-2962" fmla="*/ 495491 h 587030"/>
              <a:gd name="connsiteX8-2963" fmla="*/ 3098800 w 10120447"/>
              <a:gd name="connsiteY8-2964" fmla="*/ 184341 h 587030"/>
              <a:gd name="connsiteX9-2965" fmla="*/ 3460750 w 10120447"/>
              <a:gd name="connsiteY9-2966" fmla="*/ 508191 h 587030"/>
              <a:gd name="connsiteX10-2967" fmla="*/ 3898900 w 10120447"/>
              <a:gd name="connsiteY10-2968" fmla="*/ 209741 h 587030"/>
              <a:gd name="connsiteX11-2969" fmla="*/ 4311650 w 10120447"/>
              <a:gd name="connsiteY11-2970" fmla="*/ 508191 h 587030"/>
              <a:gd name="connsiteX12-2971" fmla="*/ 4705350 w 10120447"/>
              <a:gd name="connsiteY12-2972" fmla="*/ 235141 h 587030"/>
              <a:gd name="connsiteX13-2973" fmla="*/ 5073650 w 10120447"/>
              <a:gd name="connsiteY13-2974" fmla="*/ 497318 h 587030"/>
              <a:gd name="connsiteX14-2975" fmla="*/ 5525738 w 10120447"/>
              <a:gd name="connsiteY14-2976" fmla="*/ 156521 h 587030"/>
              <a:gd name="connsiteX15-2977" fmla="*/ 5911329 w 10120447"/>
              <a:gd name="connsiteY15-2978" fmla="*/ 585007 h 587030"/>
              <a:gd name="connsiteX16-2979" fmla="*/ 6385054 w 10120447"/>
              <a:gd name="connsiteY16-2980" fmla="*/ 106113 h 587030"/>
              <a:gd name="connsiteX17-2981" fmla="*/ 6869797 w 10120447"/>
              <a:gd name="connsiteY17-2982" fmla="*/ 534595 h 587030"/>
              <a:gd name="connsiteX18-2983" fmla="*/ 7244370 w 10120447"/>
              <a:gd name="connsiteY18-2984" fmla="*/ 131316 h 587030"/>
              <a:gd name="connsiteX19-2985" fmla="*/ 7696061 w 10120447"/>
              <a:gd name="connsiteY19-2986" fmla="*/ 559804 h 587030"/>
              <a:gd name="connsiteX20-2987" fmla="*/ 8004534 w 10120447"/>
              <a:gd name="connsiteY20-2988" fmla="*/ 80905 h 587030"/>
              <a:gd name="connsiteX21-2989" fmla="*/ 8456225 w 10120447"/>
              <a:gd name="connsiteY21-2990" fmla="*/ 484186 h 587030"/>
              <a:gd name="connsiteX22-2991" fmla="*/ 10120447 w 10120447"/>
              <a:gd name="connsiteY22-2992" fmla="*/ 439360 h 587030"/>
              <a:gd name="connsiteX0-2993" fmla="*/ 0 w 10120447"/>
              <a:gd name="connsiteY0-2994" fmla="*/ 1 h 587030"/>
              <a:gd name="connsiteX1-2995" fmla="*/ 381000 w 10120447"/>
              <a:gd name="connsiteY1-2996" fmla="*/ 565341 h 587030"/>
              <a:gd name="connsiteX2-2997" fmla="*/ 825500 w 10120447"/>
              <a:gd name="connsiteY2-2998" fmla="*/ 190691 h 587030"/>
              <a:gd name="connsiteX3-2999" fmla="*/ 1162050 w 10120447"/>
              <a:gd name="connsiteY3-3000" fmla="*/ 508191 h 587030"/>
              <a:gd name="connsiteX4-3001" fmla="*/ 1530350 w 10120447"/>
              <a:gd name="connsiteY4-3002" fmla="*/ 197041 h 587030"/>
              <a:gd name="connsiteX5-3003" fmla="*/ 1892300 w 10120447"/>
              <a:gd name="connsiteY5-3004" fmla="*/ 539941 h 587030"/>
              <a:gd name="connsiteX6-3005" fmla="*/ 2247900 w 10120447"/>
              <a:gd name="connsiteY6-3006" fmla="*/ 190691 h 587030"/>
              <a:gd name="connsiteX7-3007" fmla="*/ 2660650 w 10120447"/>
              <a:gd name="connsiteY7-3008" fmla="*/ 495491 h 587030"/>
              <a:gd name="connsiteX8-3009" fmla="*/ 3098800 w 10120447"/>
              <a:gd name="connsiteY8-3010" fmla="*/ 184341 h 587030"/>
              <a:gd name="connsiteX9-3011" fmla="*/ 3460750 w 10120447"/>
              <a:gd name="connsiteY9-3012" fmla="*/ 508191 h 587030"/>
              <a:gd name="connsiteX10-3013" fmla="*/ 3898900 w 10120447"/>
              <a:gd name="connsiteY10-3014" fmla="*/ 209741 h 587030"/>
              <a:gd name="connsiteX11-3015" fmla="*/ 4311650 w 10120447"/>
              <a:gd name="connsiteY11-3016" fmla="*/ 508191 h 587030"/>
              <a:gd name="connsiteX12-3017" fmla="*/ 4705350 w 10120447"/>
              <a:gd name="connsiteY12-3018" fmla="*/ 235141 h 587030"/>
              <a:gd name="connsiteX13-3019" fmla="*/ 5073650 w 10120447"/>
              <a:gd name="connsiteY13-3020" fmla="*/ 497318 h 587030"/>
              <a:gd name="connsiteX14-3021" fmla="*/ 5525738 w 10120447"/>
              <a:gd name="connsiteY14-3022" fmla="*/ 156521 h 587030"/>
              <a:gd name="connsiteX15-3023" fmla="*/ 5911329 w 10120447"/>
              <a:gd name="connsiteY15-3024" fmla="*/ 585007 h 587030"/>
              <a:gd name="connsiteX16-3025" fmla="*/ 6385054 w 10120447"/>
              <a:gd name="connsiteY16-3026" fmla="*/ 106113 h 587030"/>
              <a:gd name="connsiteX17-3027" fmla="*/ 6803696 w 10120447"/>
              <a:gd name="connsiteY17-3028" fmla="*/ 534595 h 587030"/>
              <a:gd name="connsiteX18-3029" fmla="*/ 7244370 w 10120447"/>
              <a:gd name="connsiteY18-3030" fmla="*/ 131316 h 587030"/>
              <a:gd name="connsiteX19-3031" fmla="*/ 7696061 w 10120447"/>
              <a:gd name="connsiteY19-3032" fmla="*/ 559804 h 587030"/>
              <a:gd name="connsiteX20-3033" fmla="*/ 8004534 w 10120447"/>
              <a:gd name="connsiteY20-3034" fmla="*/ 80905 h 587030"/>
              <a:gd name="connsiteX21-3035" fmla="*/ 8456225 w 10120447"/>
              <a:gd name="connsiteY21-3036" fmla="*/ 484186 h 587030"/>
              <a:gd name="connsiteX22-3037" fmla="*/ 10120447 w 10120447"/>
              <a:gd name="connsiteY22-3038" fmla="*/ 439360 h 587030"/>
              <a:gd name="connsiteX0-3039" fmla="*/ 0 w 10098414"/>
              <a:gd name="connsiteY0-3040" fmla="*/ 45647 h 506653"/>
              <a:gd name="connsiteX1-3041" fmla="*/ 358967 w 10098414"/>
              <a:gd name="connsiteY1-3042" fmla="*/ 484964 h 506653"/>
              <a:gd name="connsiteX2-3043" fmla="*/ 803467 w 10098414"/>
              <a:gd name="connsiteY2-3044" fmla="*/ 110314 h 506653"/>
              <a:gd name="connsiteX3-3045" fmla="*/ 1140017 w 10098414"/>
              <a:gd name="connsiteY3-3046" fmla="*/ 427814 h 506653"/>
              <a:gd name="connsiteX4-3047" fmla="*/ 1508317 w 10098414"/>
              <a:gd name="connsiteY4-3048" fmla="*/ 116664 h 506653"/>
              <a:gd name="connsiteX5-3049" fmla="*/ 1870267 w 10098414"/>
              <a:gd name="connsiteY5-3050" fmla="*/ 459564 h 506653"/>
              <a:gd name="connsiteX6-3051" fmla="*/ 2225867 w 10098414"/>
              <a:gd name="connsiteY6-3052" fmla="*/ 110314 h 506653"/>
              <a:gd name="connsiteX7-3053" fmla="*/ 2638617 w 10098414"/>
              <a:gd name="connsiteY7-3054" fmla="*/ 415114 h 506653"/>
              <a:gd name="connsiteX8-3055" fmla="*/ 3076767 w 10098414"/>
              <a:gd name="connsiteY8-3056" fmla="*/ 103964 h 506653"/>
              <a:gd name="connsiteX9-3057" fmla="*/ 3438717 w 10098414"/>
              <a:gd name="connsiteY9-3058" fmla="*/ 427814 h 506653"/>
              <a:gd name="connsiteX10-3059" fmla="*/ 3876867 w 10098414"/>
              <a:gd name="connsiteY10-3060" fmla="*/ 129364 h 506653"/>
              <a:gd name="connsiteX11-3061" fmla="*/ 4289617 w 10098414"/>
              <a:gd name="connsiteY11-3062" fmla="*/ 427814 h 506653"/>
              <a:gd name="connsiteX12-3063" fmla="*/ 4683317 w 10098414"/>
              <a:gd name="connsiteY12-3064" fmla="*/ 154764 h 506653"/>
              <a:gd name="connsiteX13-3065" fmla="*/ 5051617 w 10098414"/>
              <a:gd name="connsiteY13-3066" fmla="*/ 416941 h 506653"/>
              <a:gd name="connsiteX14-3067" fmla="*/ 5503705 w 10098414"/>
              <a:gd name="connsiteY14-3068" fmla="*/ 76144 h 506653"/>
              <a:gd name="connsiteX15-3069" fmla="*/ 5889296 w 10098414"/>
              <a:gd name="connsiteY15-3070" fmla="*/ 504630 h 506653"/>
              <a:gd name="connsiteX16-3071" fmla="*/ 6363021 w 10098414"/>
              <a:gd name="connsiteY16-3072" fmla="*/ 25736 h 506653"/>
              <a:gd name="connsiteX17-3073" fmla="*/ 6781663 w 10098414"/>
              <a:gd name="connsiteY17-3074" fmla="*/ 454218 h 506653"/>
              <a:gd name="connsiteX18-3075" fmla="*/ 7222337 w 10098414"/>
              <a:gd name="connsiteY18-3076" fmla="*/ 50939 h 506653"/>
              <a:gd name="connsiteX19-3077" fmla="*/ 7674028 w 10098414"/>
              <a:gd name="connsiteY19-3078" fmla="*/ 479427 h 506653"/>
              <a:gd name="connsiteX20-3079" fmla="*/ 7982501 w 10098414"/>
              <a:gd name="connsiteY20-3080" fmla="*/ 528 h 506653"/>
              <a:gd name="connsiteX21-3081" fmla="*/ 8434192 w 10098414"/>
              <a:gd name="connsiteY21-3082" fmla="*/ 403809 h 506653"/>
              <a:gd name="connsiteX22-3083" fmla="*/ 10098414 w 10098414"/>
              <a:gd name="connsiteY22-3084" fmla="*/ 358983 h 506653"/>
              <a:gd name="connsiteX0-3085" fmla="*/ 0 w 10098414"/>
              <a:gd name="connsiteY0-3086" fmla="*/ 45647 h 506653"/>
              <a:gd name="connsiteX1-3087" fmla="*/ 358967 w 10098414"/>
              <a:gd name="connsiteY1-3088" fmla="*/ 484964 h 506653"/>
              <a:gd name="connsiteX2-3089" fmla="*/ 803467 w 10098414"/>
              <a:gd name="connsiteY2-3090" fmla="*/ 110314 h 506653"/>
              <a:gd name="connsiteX3-3091" fmla="*/ 1140017 w 10098414"/>
              <a:gd name="connsiteY3-3092" fmla="*/ 427814 h 506653"/>
              <a:gd name="connsiteX4-3093" fmla="*/ 1508317 w 10098414"/>
              <a:gd name="connsiteY4-3094" fmla="*/ 116664 h 506653"/>
              <a:gd name="connsiteX5-3095" fmla="*/ 1870267 w 10098414"/>
              <a:gd name="connsiteY5-3096" fmla="*/ 459564 h 506653"/>
              <a:gd name="connsiteX6-3097" fmla="*/ 2225867 w 10098414"/>
              <a:gd name="connsiteY6-3098" fmla="*/ 110314 h 506653"/>
              <a:gd name="connsiteX7-3099" fmla="*/ 2638617 w 10098414"/>
              <a:gd name="connsiteY7-3100" fmla="*/ 415114 h 506653"/>
              <a:gd name="connsiteX8-3101" fmla="*/ 3076767 w 10098414"/>
              <a:gd name="connsiteY8-3102" fmla="*/ 103964 h 506653"/>
              <a:gd name="connsiteX9-3103" fmla="*/ 3438717 w 10098414"/>
              <a:gd name="connsiteY9-3104" fmla="*/ 427814 h 506653"/>
              <a:gd name="connsiteX10-3105" fmla="*/ 3876867 w 10098414"/>
              <a:gd name="connsiteY10-3106" fmla="*/ 129364 h 506653"/>
              <a:gd name="connsiteX11-3107" fmla="*/ 4289617 w 10098414"/>
              <a:gd name="connsiteY11-3108" fmla="*/ 427814 h 506653"/>
              <a:gd name="connsiteX12-3109" fmla="*/ 4683317 w 10098414"/>
              <a:gd name="connsiteY12-3110" fmla="*/ 154764 h 506653"/>
              <a:gd name="connsiteX13-3111" fmla="*/ 5051617 w 10098414"/>
              <a:gd name="connsiteY13-3112" fmla="*/ 416941 h 506653"/>
              <a:gd name="connsiteX14-3113" fmla="*/ 5503705 w 10098414"/>
              <a:gd name="connsiteY14-3114" fmla="*/ 76144 h 506653"/>
              <a:gd name="connsiteX15-3115" fmla="*/ 5889296 w 10098414"/>
              <a:gd name="connsiteY15-3116" fmla="*/ 504630 h 506653"/>
              <a:gd name="connsiteX16-3117" fmla="*/ 6363021 w 10098414"/>
              <a:gd name="connsiteY16-3118" fmla="*/ 25736 h 506653"/>
              <a:gd name="connsiteX17-3119" fmla="*/ 6781663 w 10098414"/>
              <a:gd name="connsiteY17-3120" fmla="*/ 454218 h 506653"/>
              <a:gd name="connsiteX18-3121" fmla="*/ 7222337 w 10098414"/>
              <a:gd name="connsiteY18-3122" fmla="*/ 50939 h 506653"/>
              <a:gd name="connsiteX19-3123" fmla="*/ 7674028 w 10098414"/>
              <a:gd name="connsiteY19-3124" fmla="*/ 479427 h 506653"/>
              <a:gd name="connsiteX20-3125" fmla="*/ 8092670 w 10098414"/>
              <a:gd name="connsiteY20-3126" fmla="*/ 528 h 506653"/>
              <a:gd name="connsiteX21-3127" fmla="*/ 8434192 w 10098414"/>
              <a:gd name="connsiteY21-3128" fmla="*/ 403809 h 506653"/>
              <a:gd name="connsiteX22-3129" fmla="*/ 10098414 w 10098414"/>
              <a:gd name="connsiteY22-3130" fmla="*/ 358983 h 506653"/>
              <a:gd name="connsiteX0-3131" fmla="*/ 0 w 10098414"/>
              <a:gd name="connsiteY0-3132" fmla="*/ 45119 h 506125"/>
              <a:gd name="connsiteX1-3133" fmla="*/ 358967 w 10098414"/>
              <a:gd name="connsiteY1-3134" fmla="*/ 484436 h 506125"/>
              <a:gd name="connsiteX2-3135" fmla="*/ 803467 w 10098414"/>
              <a:gd name="connsiteY2-3136" fmla="*/ 109786 h 506125"/>
              <a:gd name="connsiteX3-3137" fmla="*/ 1140017 w 10098414"/>
              <a:gd name="connsiteY3-3138" fmla="*/ 427286 h 506125"/>
              <a:gd name="connsiteX4-3139" fmla="*/ 1508317 w 10098414"/>
              <a:gd name="connsiteY4-3140" fmla="*/ 116136 h 506125"/>
              <a:gd name="connsiteX5-3141" fmla="*/ 1870267 w 10098414"/>
              <a:gd name="connsiteY5-3142" fmla="*/ 459036 h 506125"/>
              <a:gd name="connsiteX6-3143" fmla="*/ 2225867 w 10098414"/>
              <a:gd name="connsiteY6-3144" fmla="*/ 109786 h 506125"/>
              <a:gd name="connsiteX7-3145" fmla="*/ 2638617 w 10098414"/>
              <a:gd name="connsiteY7-3146" fmla="*/ 414586 h 506125"/>
              <a:gd name="connsiteX8-3147" fmla="*/ 3076767 w 10098414"/>
              <a:gd name="connsiteY8-3148" fmla="*/ 103436 h 506125"/>
              <a:gd name="connsiteX9-3149" fmla="*/ 3438717 w 10098414"/>
              <a:gd name="connsiteY9-3150" fmla="*/ 427286 h 506125"/>
              <a:gd name="connsiteX10-3151" fmla="*/ 3876867 w 10098414"/>
              <a:gd name="connsiteY10-3152" fmla="*/ 128836 h 506125"/>
              <a:gd name="connsiteX11-3153" fmla="*/ 4289617 w 10098414"/>
              <a:gd name="connsiteY11-3154" fmla="*/ 427286 h 506125"/>
              <a:gd name="connsiteX12-3155" fmla="*/ 4683317 w 10098414"/>
              <a:gd name="connsiteY12-3156" fmla="*/ 154236 h 506125"/>
              <a:gd name="connsiteX13-3157" fmla="*/ 5051617 w 10098414"/>
              <a:gd name="connsiteY13-3158" fmla="*/ 416413 h 506125"/>
              <a:gd name="connsiteX14-3159" fmla="*/ 5503705 w 10098414"/>
              <a:gd name="connsiteY14-3160" fmla="*/ 75616 h 506125"/>
              <a:gd name="connsiteX15-3161" fmla="*/ 5889296 w 10098414"/>
              <a:gd name="connsiteY15-3162" fmla="*/ 504102 h 506125"/>
              <a:gd name="connsiteX16-3163" fmla="*/ 6363021 w 10098414"/>
              <a:gd name="connsiteY16-3164" fmla="*/ 25208 h 506125"/>
              <a:gd name="connsiteX17-3165" fmla="*/ 6781663 w 10098414"/>
              <a:gd name="connsiteY17-3166" fmla="*/ 453690 h 506125"/>
              <a:gd name="connsiteX18-3167" fmla="*/ 7222337 w 10098414"/>
              <a:gd name="connsiteY18-3168" fmla="*/ 50411 h 506125"/>
              <a:gd name="connsiteX19-3169" fmla="*/ 7674028 w 10098414"/>
              <a:gd name="connsiteY19-3170" fmla="*/ 478899 h 506125"/>
              <a:gd name="connsiteX20-3171" fmla="*/ 8092670 w 10098414"/>
              <a:gd name="connsiteY20-3172" fmla="*/ 0 h 506125"/>
              <a:gd name="connsiteX21-3173" fmla="*/ 8434192 w 10098414"/>
              <a:gd name="connsiteY21-3174" fmla="*/ 403281 h 506125"/>
              <a:gd name="connsiteX22-3175" fmla="*/ 10098414 w 10098414"/>
              <a:gd name="connsiteY22-3176" fmla="*/ 358455 h 506125"/>
              <a:gd name="connsiteX0-3177" fmla="*/ 0 w 10098414"/>
              <a:gd name="connsiteY0-3178" fmla="*/ 76254 h 537260"/>
              <a:gd name="connsiteX1-3179" fmla="*/ 358967 w 10098414"/>
              <a:gd name="connsiteY1-3180" fmla="*/ 515571 h 537260"/>
              <a:gd name="connsiteX2-3181" fmla="*/ 803467 w 10098414"/>
              <a:gd name="connsiteY2-3182" fmla="*/ 140921 h 537260"/>
              <a:gd name="connsiteX3-3183" fmla="*/ 1140017 w 10098414"/>
              <a:gd name="connsiteY3-3184" fmla="*/ 458421 h 537260"/>
              <a:gd name="connsiteX4-3185" fmla="*/ 1508317 w 10098414"/>
              <a:gd name="connsiteY4-3186" fmla="*/ 147271 h 537260"/>
              <a:gd name="connsiteX5-3187" fmla="*/ 1870267 w 10098414"/>
              <a:gd name="connsiteY5-3188" fmla="*/ 490171 h 537260"/>
              <a:gd name="connsiteX6-3189" fmla="*/ 2225867 w 10098414"/>
              <a:gd name="connsiteY6-3190" fmla="*/ 140921 h 537260"/>
              <a:gd name="connsiteX7-3191" fmla="*/ 2638617 w 10098414"/>
              <a:gd name="connsiteY7-3192" fmla="*/ 445721 h 537260"/>
              <a:gd name="connsiteX8-3193" fmla="*/ 3076767 w 10098414"/>
              <a:gd name="connsiteY8-3194" fmla="*/ 134571 h 537260"/>
              <a:gd name="connsiteX9-3195" fmla="*/ 3438717 w 10098414"/>
              <a:gd name="connsiteY9-3196" fmla="*/ 458421 h 537260"/>
              <a:gd name="connsiteX10-3197" fmla="*/ 3876867 w 10098414"/>
              <a:gd name="connsiteY10-3198" fmla="*/ 159971 h 537260"/>
              <a:gd name="connsiteX11-3199" fmla="*/ 4289617 w 10098414"/>
              <a:gd name="connsiteY11-3200" fmla="*/ 458421 h 537260"/>
              <a:gd name="connsiteX12-3201" fmla="*/ 4683317 w 10098414"/>
              <a:gd name="connsiteY12-3202" fmla="*/ 185371 h 537260"/>
              <a:gd name="connsiteX13-3203" fmla="*/ 5051617 w 10098414"/>
              <a:gd name="connsiteY13-3204" fmla="*/ 447548 h 537260"/>
              <a:gd name="connsiteX14-3205" fmla="*/ 5503705 w 10098414"/>
              <a:gd name="connsiteY14-3206" fmla="*/ 106751 h 537260"/>
              <a:gd name="connsiteX15-3207" fmla="*/ 5889296 w 10098414"/>
              <a:gd name="connsiteY15-3208" fmla="*/ 535237 h 537260"/>
              <a:gd name="connsiteX16-3209" fmla="*/ 6363021 w 10098414"/>
              <a:gd name="connsiteY16-3210" fmla="*/ 56343 h 537260"/>
              <a:gd name="connsiteX17-3211" fmla="*/ 6781663 w 10098414"/>
              <a:gd name="connsiteY17-3212" fmla="*/ 484825 h 537260"/>
              <a:gd name="connsiteX18-3213" fmla="*/ 7222337 w 10098414"/>
              <a:gd name="connsiteY18-3214" fmla="*/ 81546 h 537260"/>
              <a:gd name="connsiteX19-3215" fmla="*/ 7674028 w 10098414"/>
              <a:gd name="connsiteY19-3216" fmla="*/ 510034 h 537260"/>
              <a:gd name="connsiteX20-3217" fmla="*/ 8092670 w 10098414"/>
              <a:gd name="connsiteY20-3218" fmla="*/ 31135 h 537260"/>
              <a:gd name="connsiteX21-3219" fmla="*/ 8434192 w 10098414"/>
              <a:gd name="connsiteY21-3220" fmla="*/ 434416 h 537260"/>
              <a:gd name="connsiteX22-3221" fmla="*/ 10098414 w 10098414"/>
              <a:gd name="connsiteY22-3222" fmla="*/ 389590 h 537260"/>
              <a:gd name="connsiteX0-3223" fmla="*/ 0 w 10098414"/>
              <a:gd name="connsiteY0-3224" fmla="*/ 52890 h 513896"/>
              <a:gd name="connsiteX1-3225" fmla="*/ 358967 w 10098414"/>
              <a:gd name="connsiteY1-3226" fmla="*/ 492207 h 513896"/>
              <a:gd name="connsiteX2-3227" fmla="*/ 803467 w 10098414"/>
              <a:gd name="connsiteY2-3228" fmla="*/ 117557 h 513896"/>
              <a:gd name="connsiteX3-3229" fmla="*/ 1140017 w 10098414"/>
              <a:gd name="connsiteY3-3230" fmla="*/ 435057 h 513896"/>
              <a:gd name="connsiteX4-3231" fmla="*/ 1508317 w 10098414"/>
              <a:gd name="connsiteY4-3232" fmla="*/ 123907 h 513896"/>
              <a:gd name="connsiteX5-3233" fmla="*/ 1870267 w 10098414"/>
              <a:gd name="connsiteY5-3234" fmla="*/ 466807 h 513896"/>
              <a:gd name="connsiteX6-3235" fmla="*/ 2225867 w 10098414"/>
              <a:gd name="connsiteY6-3236" fmla="*/ 117557 h 513896"/>
              <a:gd name="connsiteX7-3237" fmla="*/ 2638617 w 10098414"/>
              <a:gd name="connsiteY7-3238" fmla="*/ 422357 h 513896"/>
              <a:gd name="connsiteX8-3239" fmla="*/ 3076767 w 10098414"/>
              <a:gd name="connsiteY8-3240" fmla="*/ 111207 h 513896"/>
              <a:gd name="connsiteX9-3241" fmla="*/ 3438717 w 10098414"/>
              <a:gd name="connsiteY9-3242" fmla="*/ 435057 h 513896"/>
              <a:gd name="connsiteX10-3243" fmla="*/ 3876867 w 10098414"/>
              <a:gd name="connsiteY10-3244" fmla="*/ 136607 h 513896"/>
              <a:gd name="connsiteX11-3245" fmla="*/ 4289617 w 10098414"/>
              <a:gd name="connsiteY11-3246" fmla="*/ 435057 h 513896"/>
              <a:gd name="connsiteX12-3247" fmla="*/ 4683317 w 10098414"/>
              <a:gd name="connsiteY12-3248" fmla="*/ 162007 h 513896"/>
              <a:gd name="connsiteX13-3249" fmla="*/ 5051617 w 10098414"/>
              <a:gd name="connsiteY13-3250" fmla="*/ 424184 h 513896"/>
              <a:gd name="connsiteX14-3251" fmla="*/ 5503705 w 10098414"/>
              <a:gd name="connsiteY14-3252" fmla="*/ 83387 h 513896"/>
              <a:gd name="connsiteX15-3253" fmla="*/ 5889296 w 10098414"/>
              <a:gd name="connsiteY15-3254" fmla="*/ 511873 h 513896"/>
              <a:gd name="connsiteX16-3255" fmla="*/ 6363021 w 10098414"/>
              <a:gd name="connsiteY16-3256" fmla="*/ 32979 h 513896"/>
              <a:gd name="connsiteX17-3257" fmla="*/ 6781663 w 10098414"/>
              <a:gd name="connsiteY17-3258" fmla="*/ 461461 h 513896"/>
              <a:gd name="connsiteX18-3259" fmla="*/ 7222337 w 10098414"/>
              <a:gd name="connsiteY18-3260" fmla="*/ 58182 h 513896"/>
              <a:gd name="connsiteX19-3261" fmla="*/ 7674028 w 10098414"/>
              <a:gd name="connsiteY19-3262" fmla="*/ 486670 h 513896"/>
              <a:gd name="connsiteX20-3263" fmla="*/ 8092670 w 10098414"/>
              <a:gd name="connsiteY20-3264" fmla="*/ 7771 h 513896"/>
              <a:gd name="connsiteX21-3265" fmla="*/ 8434192 w 10098414"/>
              <a:gd name="connsiteY21-3266" fmla="*/ 411052 h 513896"/>
              <a:gd name="connsiteX22-3267" fmla="*/ 10098414 w 10098414"/>
              <a:gd name="connsiteY22-3268" fmla="*/ 366226 h 513896"/>
              <a:gd name="connsiteX0-3269" fmla="*/ 0 w 10098414"/>
              <a:gd name="connsiteY0-3270" fmla="*/ 52890 h 513896"/>
              <a:gd name="connsiteX1-3271" fmla="*/ 358967 w 10098414"/>
              <a:gd name="connsiteY1-3272" fmla="*/ 492207 h 513896"/>
              <a:gd name="connsiteX2-3273" fmla="*/ 803467 w 10098414"/>
              <a:gd name="connsiteY2-3274" fmla="*/ 117557 h 513896"/>
              <a:gd name="connsiteX3-3275" fmla="*/ 1140017 w 10098414"/>
              <a:gd name="connsiteY3-3276" fmla="*/ 435057 h 513896"/>
              <a:gd name="connsiteX4-3277" fmla="*/ 1508317 w 10098414"/>
              <a:gd name="connsiteY4-3278" fmla="*/ 123907 h 513896"/>
              <a:gd name="connsiteX5-3279" fmla="*/ 1870267 w 10098414"/>
              <a:gd name="connsiteY5-3280" fmla="*/ 466807 h 513896"/>
              <a:gd name="connsiteX6-3281" fmla="*/ 2225867 w 10098414"/>
              <a:gd name="connsiteY6-3282" fmla="*/ 117557 h 513896"/>
              <a:gd name="connsiteX7-3283" fmla="*/ 2638617 w 10098414"/>
              <a:gd name="connsiteY7-3284" fmla="*/ 422357 h 513896"/>
              <a:gd name="connsiteX8-3285" fmla="*/ 3076767 w 10098414"/>
              <a:gd name="connsiteY8-3286" fmla="*/ 111207 h 513896"/>
              <a:gd name="connsiteX9-3287" fmla="*/ 3438717 w 10098414"/>
              <a:gd name="connsiteY9-3288" fmla="*/ 435057 h 513896"/>
              <a:gd name="connsiteX10-3289" fmla="*/ 3876867 w 10098414"/>
              <a:gd name="connsiteY10-3290" fmla="*/ 136607 h 513896"/>
              <a:gd name="connsiteX11-3291" fmla="*/ 4289617 w 10098414"/>
              <a:gd name="connsiteY11-3292" fmla="*/ 435057 h 513896"/>
              <a:gd name="connsiteX12-3293" fmla="*/ 4683317 w 10098414"/>
              <a:gd name="connsiteY12-3294" fmla="*/ 162007 h 513896"/>
              <a:gd name="connsiteX13-3295" fmla="*/ 5051617 w 10098414"/>
              <a:gd name="connsiteY13-3296" fmla="*/ 424184 h 513896"/>
              <a:gd name="connsiteX14-3297" fmla="*/ 5503705 w 10098414"/>
              <a:gd name="connsiteY14-3298" fmla="*/ 83387 h 513896"/>
              <a:gd name="connsiteX15-3299" fmla="*/ 5889296 w 10098414"/>
              <a:gd name="connsiteY15-3300" fmla="*/ 511873 h 513896"/>
              <a:gd name="connsiteX16-3301" fmla="*/ 6363021 w 10098414"/>
              <a:gd name="connsiteY16-3302" fmla="*/ 32979 h 513896"/>
              <a:gd name="connsiteX17-3303" fmla="*/ 6781663 w 10098414"/>
              <a:gd name="connsiteY17-3304" fmla="*/ 461461 h 513896"/>
              <a:gd name="connsiteX18-3305" fmla="*/ 7222337 w 10098414"/>
              <a:gd name="connsiteY18-3306" fmla="*/ 58182 h 513896"/>
              <a:gd name="connsiteX19-3307" fmla="*/ 7674028 w 10098414"/>
              <a:gd name="connsiteY19-3308" fmla="*/ 486670 h 513896"/>
              <a:gd name="connsiteX20-3309" fmla="*/ 8092670 w 10098414"/>
              <a:gd name="connsiteY20-3310" fmla="*/ 7771 h 513896"/>
              <a:gd name="connsiteX21-3311" fmla="*/ 8434192 w 10098414"/>
              <a:gd name="connsiteY21-3312" fmla="*/ 411052 h 513896"/>
              <a:gd name="connsiteX22-3313" fmla="*/ 10098414 w 10098414"/>
              <a:gd name="connsiteY22-3314" fmla="*/ 366226 h 513896"/>
              <a:gd name="connsiteX0-3315" fmla="*/ 0 w 10098414"/>
              <a:gd name="connsiteY0-3316" fmla="*/ 45242 h 506248"/>
              <a:gd name="connsiteX1-3317" fmla="*/ 358967 w 10098414"/>
              <a:gd name="connsiteY1-3318" fmla="*/ 484559 h 506248"/>
              <a:gd name="connsiteX2-3319" fmla="*/ 803467 w 10098414"/>
              <a:gd name="connsiteY2-3320" fmla="*/ 109909 h 506248"/>
              <a:gd name="connsiteX3-3321" fmla="*/ 1140017 w 10098414"/>
              <a:gd name="connsiteY3-3322" fmla="*/ 427409 h 506248"/>
              <a:gd name="connsiteX4-3323" fmla="*/ 1508317 w 10098414"/>
              <a:gd name="connsiteY4-3324" fmla="*/ 116259 h 506248"/>
              <a:gd name="connsiteX5-3325" fmla="*/ 1870267 w 10098414"/>
              <a:gd name="connsiteY5-3326" fmla="*/ 459159 h 506248"/>
              <a:gd name="connsiteX6-3327" fmla="*/ 2225867 w 10098414"/>
              <a:gd name="connsiteY6-3328" fmla="*/ 109909 h 506248"/>
              <a:gd name="connsiteX7-3329" fmla="*/ 2638617 w 10098414"/>
              <a:gd name="connsiteY7-3330" fmla="*/ 414709 h 506248"/>
              <a:gd name="connsiteX8-3331" fmla="*/ 3076767 w 10098414"/>
              <a:gd name="connsiteY8-3332" fmla="*/ 103559 h 506248"/>
              <a:gd name="connsiteX9-3333" fmla="*/ 3438717 w 10098414"/>
              <a:gd name="connsiteY9-3334" fmla="*/ 427409 h 506248"/>
              <a:gd name="connsiteX10-3335" fmla="*/ 3876867 w 10098414"/>
              <a:gd name="connsiteY10-3336" fmla="*/ 128959 h 506248"/>
              <a:gd name="connsiteX11-3337" fmla="*/ 4289617 w 10098414"/>
              <a:gd name="connsiteY11-3338" fmla="*/ 427409 h 506248"/>
              <a:gd name="connsiteX12-3339" fmla="*/ 4683317 w 10098414"/>
              <a:gd name="connsiteY12-3340" fmla="*/ 154359 h 506248"/>
              <a:gd name="connsiteX13-3341" fmla="*/ 5051617 w 10098414"/>
              <a:gd name="connsiteY13-3342" fmla="*/ 416536 h 506248"/>
              <a:gd name="connsiteX14-3343" fmla="*/ 5503705 w 10098414"/>
              <a:gd name="connsiteY14-3344" fmla="*/ 75739 h 506248"/>
              <a:gd name="connsiteX15-3345" fmla="*/ 5889296 w 10098414"/>
              <a:gd name="connsiteY15-3346" fmla="*/ 504225 h 506248"/>
              <a:gd name="connsiteX16-3347" fmla="*/ 6363021 w 10098414"/>
              <a:gd name="connsiteY16-3348" fmla="*/ 25331 h 506248"/>
              <a:gd name="connsiteX17-3349" fmla="*/ 6781663 w 10098414"/>
              <a:gd name="connsiteY17-3350" fmla="*/ 453813 h 506248"/>
              <a:gd name="connsiteX18-3351" fmla="*/ 7222337 w 10098414"/>
              <a:gd name="connsiteY18-3352" fmla="*/ 50534 h 506248"/>
              <a:gd name="connsiteX19-3353" fmla="*/ 7674028 w 10098414"/>
              <a:gd name="connsiteY19-3354" fmla="*/ 479022 h 506248"/>
              <a:gd name="connsiteX20-3355" fmla="*/ 8092670 w 10098414"/>
              <a:gd name="connsiteY20-3356" fmla="*/ 123 h 506248"/>
              <a:gd name="connsiteX21-3357" fmla="*/ 8379107 w 10098414"/>
              <a:gd name="connsiteY21-3358" fmla="*/ 428610 h 506248"/>
              <a:gd name="connsiteX22-3359" fmla="*/ 10098414 w 10098414"/>
              <a:gd name="connsiteY22-3360" fmla="*/ 358578 h 506248"/>
              <a:gd name="connsiteX0-3361" fmla="*/ 0 w 10098414"/>
              <a:gd name="connsiteY0-3362" fmla="*/ 45727 h 506733"/>
              <a:gd name="connsiteX1-3363" fmla="*/ 358967 w 10098414"/>
              <a:gd name="connsiteY1-3364" fmla="*/ 485044 h 506733"/>
              <a:gd name="connsiteX2-3365" fmla="*/ 803467 w 10098414"/>
              <a:gd name="connsiteY2-3366" fmla="*/ 110394 h 506733"/>
              <a:gd name="connsiteX3-3367" fmla="*/ 1140017 w 10098414"/>
              <a:gd name="connsiteY3-3368" fmla="*/ 427894 h 506733"/>
              <a:gd name="connsiteX4-3369" fmla="*/ 1508317 w 10098414"/>
              <a:gd name="connsiteY4-3370" fmla="*/ 116744 h 506733"/>
              <a:gd name="connsiteX5-3371" fmla="*/ 1870267 w 10098414"/>
              <a:gd name="connsiteY5-3372" fmla="*/ 459644 h 506733"/>
              <a:gd name="connsiteX6-3373" fmla="*/ 2225867 w 10098414"/>
              <a:gd name="connsiteY6-3374" fmla="*/ 110394 h 506733"/>
              <a:gd name="connsiteX7-3375" fmla="*/ 2638617 w 10098414"/>
              <a:gd name="connsiteY7-3376" fmla="*/ 415194 h 506733"/>
              <a:gd name="connsiteX8-3377" fmla="*/ 3076767 w 10098414"/>
              <a:gd name="connsiteY8-3378" fmla="*/ 104044 h 506733"/>
              <a:gd name="connsiteX9-3379" fmla="*/ 3438717 w 10098414"/>
              <a:gd name="connsiteY9-3380" fmla="*/ 427894 h 506733"/>
              <a:gd name="connsiteX10-3381" fmla="*/ 3876867 w 10098414"/>
              <a:gd name="connsiteY10-3382" fmla="*/ 129444 h 506733"/>
              <a:gd name="connsiteX11-3383" fmla="*/ 4289617 w 10098414"/>
              <a:gd name="connsiteY11-3384" fmla="*/ 427894 h 506733"/>
              <a:gd name="connsiteX12-3385" fmla="*/ 4683317 w 10098414"/>
              <a:gd name="connsiteY12-3386" fmla="*/ 154844 h 506733"/>
              <a:gd name="connsiteX13-3387" fmla="*/ 5051617 w 10098414"/>
              <a:gd name="connsiteY13-3388" fmla="*/ 417021 h 506733"/>
              <a:gd name="connsiteX14-3389" fmla="*/ 5503705 w 10098414"/>
              <a:gd name="connsiteY14-3390" fmla="*/ 76224 h 506733"/>
              <a:gd name="connsiteX15-3391" fmla="*/ 5889296 w 10098414"/>
              <a:gd name="connsiteY15-3392" fmla="*/ 504710 h 506733"/>
              <a:gd name="connsiteX16-3393" fmla="*/ 6363021 w 10098414"/>
              <a:gd name="connsiteY16-3394" fmla="*/ 25816 h 506733"/>
              <a:gd name="connsiteX17-3395" fmla="*/ 6781663 w 10098414"/>
              <a:gd name="connsiteY17-3396" fmla="*/ 454298 h 506733"/>
              <a:gd name="connsiteX18-3397" fmla="*/ 7222337 w 10098414"/>
              <a:gd name="connsiteY18-3398" fmla="*/ 51019 h 506733"/>
              <a:gd name="connsiteX19-3399" fmla="*/ 7674028 w 10098414"/>
              <a:gd name="connsiteY19-3400" fmla="*/ 479507 h 506733"/>
              <a:gd name="connsiteX20-3401" fmla="*/ 8092670 w 10098414"/>
              <a:gd name="connsiteY20-3402" fmla="*/ 608 h 506733"/>
              <a:gd name="connsiteX21-3403" fmla="*/ 8379107 w 10098414"/>
              <a:gd name="connsiteY21-3404" fmla="*/ 429095 h 506733"/>
              <a:gd name="connsiteX22-3405" fmla="*/ 10098414 w 10098414"/>
              <a:gd name="connsiteY22-3406" fmla="*/ 359063 h 506733"/>
              <a:gd name="connsiteX0-3407" fmla="*/ 0 w 10506038"/>
              <a:gd name="connsiteY0-3408" fmla="*/ 45727 h 506733"/>
              <a:gd name="connsiteX1-3409" fmla="*/ 358967 w 10506038"/>
              <a:gd name="connsiteY1-3410" fmla="*/ 485044 h 506733"/>
              <a:gd name="connsiteX2-3411" fmla="*/ 803467 w 10506038"/>
              <a:gd name="connsiteY2-3412" fmla="*/ 110394 h 506733"/>
              <a:gd name="connsiteX3-3413" fmla="*/ 1140017 w 10506038"/>
              <a:gd name="connsiteY3-3414" fmla="*/ 427894 h 506733"/>
              <a:gd name="connsiteX4-3415" fmla="*/ 1508317 w 10506038"/>
              <a:gd name="connsiteY4-3416" fmla="*/ 116744 h 506733"/>
              <a:gd name="connsiteX5-3417" fmla="*/ 1870267 w 10506038"/>
              <a:gd name="connsiteY5-3418" fmla="*/ 459644 h 506733"/>
              <a:gd name="connsiteX6-3419" fmla="*/ 2225867 w 10506038"/>
              <a:gd name="connsiteY6-3420" fmla="*/ 110394 h 506733"/>
              <a:gd name="connsiteX7-3421" fmla="*/ 2638617 w 10506038"/>
              <a:gd name="connsiteY7-3422" fmla="*/ 415194 h 506733"/>
              <a:gd name="connsiteX8-3423" fmla="*/ 3076767 w 10506038"/>
              <a:gd name="connsiteY8-3424" fmla="*/ 104044 h 506733"/>
              <a:gd name="connsiteX9-3425" fmla="*/ 3438717 w 10506038"/>
              <a:gd name="connsiteY9-3426" fmla="*/ 427894 h 506733"/>
              <a:gd name="connsiteX10-3427" fmla="*/ 3876867 w 10506038"/>
              <a:gd name="connsiteY10-3428" fmla="*/ 129444 h 506733"/>
              <a:gd name="connsiteX11-3429" fmla="*/ 4289617 w 10506038"/>
              <a:gd name="connsiteY11-3430" fmla="*/ 427894 h 506733"/>
              <a:gd name="connsiteX12-3431" fmla="*/ 4683317 w 10506038"/>
              <a:gd name="connsiteY12-3432" fmla="*/ 154844 h 506733"/>
              <a:gd name="connsiteX13-3433" fmla="*/ 5051617 w 10506038"/>
              <a:gd name="connsiteY13-3434" fmla="*/ 417021 h 506733"/>
              <a:gd name="connsiteX14-3435" fmla="*/ 5503705 w 10506038"/>
              <a:gd name="connsiteY14-3436" fmla="*/ 76224 h 506733"/>
              <a:gd name="connsiteX15-3437" fmla="*/ 5889296 w 10506038"/>
              <a:gd name="connsiteY15-3438" fmla="*/ 504710 h 506733"/>
              <a:gd name="connsiteX16-3439" fmla="*/ 6363021 w 10506038"/>
              <a:gd name="connsiteY16-3440" fmla="*/ 25816 h 506733"/>
              <a:gd name="connsiteX17-3441" fmla="*/ 6781663 w 10506038"/>
              <a:gd name="connsiteY17-3442" fmla="*/ 454298 h 506733"/>
              <a:gd name="connsiteX18-3443" fmla="*/ 7222337 w 10506038"/>
              <a:gd name="connsiteY18-3444" fmla="*/ 51019 h 506733"/>
              <a:gd name="connsiteX19-3445" fmla="*/ 7674028 w 10506038"/>
              <a:gd name="connsiteY19-3446" fmla="*/ 479507 h 506733"/>
              <a:gd name="connsiteX20-3447" fmla="*/ 8092670 w 10506038"/>
              <a:gd name="connsiteY20-3448" fmla="*/ 608 h 506733"/>
              <a:gd name="connsiteX21-3449" fmla="*/ 8379107 w 10506038"/>
              <a:gd name="connsiteY21-3450" fmla="*/ 429095 h 506733"/>
              <a:gd name="connsiteX22-3451" fmla="*/ 10506038 w 10506038"/>
              <a:gd name="connsiteY22-3452" fmla="*/ 409474 h 5067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91" y="connsiteY15-92"/>
              </a:cxn>
              <a:cxn ang="0">
                <a:pos x="connsiteX16-1577" y="connsiteY16-1578"/>
              </a:cxn>
              <a:cxn ang="0">
                <a:pos x="connsiteX17-1613" y="connsiteY17-1614"/>
              </a:cxn>
              <a:cxn ang="0">
                <a:pos x="connsiteX18-1651" y="connsiteY18-1652"/>
              </a:cxn>
              <a:cxn ang="0">
                <a:pos x="connsiteX19-1691" y="connsiteY19-1692"/>
              </a:cxn>
              <a:cxn ang="0">
                <a:pos x="connsiteX20-1733" y="connsiteY20-1734"/>
              </a:cxn>
              <a:cxn ang="0">
                <a:pos x="connsiteX21-1987" y="connsiteY21-1988"/>
              </a:cxn>
              <a:cxn ang="0">
                <a:pos x="connsiteX22-2209" y="connsiteY22-2210"/>
              </a:cxn>
            </a:cxnLst>
            <a:rect l="l" t="t" r="r" b="b"/>
            <a:pathLst>
              <a:path w="10506038" h="506733">
                <a:moveTo>
                  <a:pt x="0" y="45727"/>
                </a:moveTo>
                <a:cubicBezTo>
                  <a:pt x="64558" y="166377"/>
                  <a:pt x="225056" y="474266"/>
                  <a:pt x="358967" y="485044"/>
                </a:cubicBezTo>
                <a:cubicBezTo>
                  <a:pt x="492878" y="495822"/>
                  <a:pt x="673292" y="119919"/>
                  <a:pt x="803467" y="110394"/>
                </a:cubicBezTo>
                <a:cubicBezTo>
                  <a:pt x="933642" y="100869"/>
                  <a:pt x="1022542" y="426836"/>
                  <a:pt x="1140017" y="427894"/>
                </a:cubicBezTo>
                <a:cubicBezTo>
                  <a:pt x="1257492" y="428952"/>
                  <a:pt x="1386609" y="111452"/>
                  <a:pt x="1508317" y="116744"/>
                </a:cubicBezTo>
                <a:cubicBezTo>
                  <a:pt x="1630025" y="122036"/>
                  <a:pt x="1750675" y="460702"/>
                  <a:pt x="1870267" y="459644"/>
                </a:cubicBezTo>
                <a:cubicBezTo>
                  <a:pt x="1989859" y="458586"/>
                  <a:pt x="2097809" y="117802"/>
                  <a:pt x="2225867" y="110394"/>
                </a:cubicBezTo>
                <a:cubicBezTo>
                  <a:pt x="2353925" y="102986"/>
                  <a:pt x="2496800" y="416252"/>
                  <a:pt x="2638617" y="415194"/>
                </a:cubicBezTo>
                <a:cubicBezTo>
                  <a:pt x="2780434" y="414136"/>
                  <a:pt x="2943417" y="101927"/>
                  <a:pt x="3076767" y="104044"/>
                </a:cubicBezTo>
                <a:cubicBezTo>
                  <a:pt x="3210117" y="106161"/>
                  <a:pt x="3305367" y="423661"/>
                  <a:pt x="3438717" y="427894"/>
                </a:cubicBezTo>
                <a:cubicBezTo>
                  <a:pt x="3572067" y="432127"/>
                  <a:pt x="3735050" y="129444"/>
                  <a:pt x="3876867" y="129444"/>
                </a:cubicBezTo>
                <a:cubicBezTo>
                  <a:pt x="4018684" y="129444"/>
                  <a:pt x="4155209" y="423661"/>
                  <a:pt x="4289617" y="427894"/>
                </a:cubicBezTo>
                <a:cubicBezTo>
                  <a:pt x="4424025" y="432127"/>
                  <a:pt x="4556317" y="156656"/>
                  <a:pt x="4683317" y="154844"/>
                </a:cubicBezTo>
                <a:cubicBezTo>
                  <a:pt x="4810317" y="153032"/>
                  <a:pt x="4879999" y="371313"/>
                  <a:pt x="5051617" y="417021"/>
                </a:cubicBezTo>
                <a:cubicBezTo>
                  <a:pt x="5223235" y="462729"/>
                  <a:pt x="5241070" y="86814"/>
                  <a:pt x="5503705" y="76224"/>
                </a:cubicBezTo>
                <a:cubicBezTo>
                  <a:pt x="5689222" y="15223"/>
                  <a:pt x="5720371" y="492109"/>
                  <a:pt x="5889296" y="504710"/>
                </a:cubicBezTo>
                <a:cubicBezTo>
                  <a:pt x="6058221" y="542517"/>
                  <a:pt x="6175734" y="38419"/>
                  <a:pt x="6363021" y="25816"/>
                </a:cubicBezTo>
                <a:cubicBezTo>
                  <a:pt x="6550308" y="13213"/>
                  <a:pt x="6590704" y="408089"/>
                  <a:pt x="6781663" y="454298"/>
                </a:cubicBezTo>
                <a:cubicBezTo>
                  <a:pt x="6972622" y="500507"/>
                  <a:pt x="7022197" y="84626"/>
                  <a:pt x="7222337" y="51019"/>
                </a:cubicBezTo>
                <a:cubicBezTo>
                  <a:pt x="7422477" y="17413"/>
                  <a:pt x="7501430" y="496310"/>
                  <a:pt x="7674028" y="479507"/>
                </a:cubicBezTo>
                <a:cubicBezTo>
                  <a:pt x="7813575" y="319874"/>
                  <a:pt x="7876005" y="-16192"/>
                  <a:pt x="8092670" y="608"/>
                </a:cubicBezTo>
                <a:cubicBezTo>
                  <a:pt x="8309335" y="17408"/>
                  <a:pt x="8287187" y="419763"/>
                  <a:pt x="8379107" y="429095"/>
                </a:cubicBezTo>
                <a:cubicBezTo>
                  <a:pt x="9198206" y="423636"/>
                  <a:pt x="10379232" y="370736"/>
                  <a:pt x="10506038" y="409474"/>
                </a:cubicBezTo>
              </a:path>
            </a:pathLst>
          </a:custGeom>
          <a:noFill/>
          <a:ln w="28575">
            <a:solidFill>
              <a:srgbClr val="464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PA-组合 108"/>
          <p:cNvGrpSpPr/>
          <p:nvPr userDrawn="1">
            <p:custDataLst>
              <p:tags r:id="rId3"/>
            </p:custDataLst>
          </p:nvPr>
        </p:nvGrpSpPr>
        <p:grpSpPr>
          <a:xfrm>
            <a:off x="0" y="5446388"/>
            <a:ext cx="1123786" cy="1974959"/>
            <a:chOff x="2261078" y="2009445"/>
            <a:chExt cx="1701905" cy="2990954"/>
          </a:xfrm>
        </p:grpSpPr>
        <p:sp>
          <p:nvSpPr>
            <p:cNvPr id="5" name="PA-任意多边形 106"/>
            <p:cNvSpPr/>
            <p:nvPr>
              <p:custDataLst>
                <p:tags r:id="rId4"/>
              </p:custDataLst>
            </p:nvPr>
          </p:nvSpPr>
          <p:spPr>
            <a:xfrm>
              <a:off x="2261078" y="2009445"/>
              <a:ext cx="1701905" cy="2990954"/>
            </a:xfrm>
            <a:custGeom>
              <a:avLst/>
              <a:gdLst/>
              <a:ahLst/>
              <a:cxnLst/>
              <a:rect l="0" t="0" r="0" b="0"/>
              <a:pathLst>
                <a:path w="1701905" h="2990954">
                  <a:moveTo>
                    <a:pt x="0" y="0"/>
                  </a:moveTo>
                  <a:lnTo>
                    <a:pt x="1701904" y="0"/>
                  </a:lnTo>
                  <a:lnTo>
                    <a:pt x="1701904" y="2990953"/>
                  </a:lnTo>
                  <a:lnTo>
                    <a:pt x="0" y="2990953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A-图片 8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screen"/>
            <a:stretch>
              <a:fillRect/>
            </a:stretch>
          </p:blipFill>
          <p:spPr>
            <a:xfrm>
              <a:off x="2286479" y="2009445"/>
              <a:ext cx="1676504" cy="165745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586755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不得将觅知网的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模板、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素材，本身用于再出售，或者出租、出借、转让、分销、发布或者作为礼物供他人使用，不得转授权、出卖、转让本协议或者本协议中的权利。</a:t>
            </a:r>
            <a:endParaRPr lang="zh-CN" altLang="en-US" dirty="0">
              <a:solidFill>
                <a:schemeClr val="bg1">
                  <a:lumMod val="85000"/>
                </a:schemeClr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66177337-1161-4CB2-8B69-3E24C9ADD51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2EED884B-F155-42E3-9801-487CD0C3BE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tags" Target="../tags/tag5.xml"/><Relationship Id="rId4" Type="http://schemas.openxmlformats.org/officeDocument/2006/relationships/image" Target="../media/image5.png"/><Relationship Id="rId3" Type="http://schemas.openxmlformats.org/officeDocument/2006/relationships/tags" Target="../tags/tag4.xml"/><Relationship Id="rId2" Type="http://schemas.openxmlformats.org/officeDocument/2006/relationships/image" Target="../media/image4.png"/><Relationship Id="rId14" Type="http://schemas.openxmlformats.org/officeDocument/2006/relationships/slideLayout" Target="../slideLayouts/slideLayout1.xml"/><Relationship Id="rId13" Type="http://schemas.openxmlformats.org/officeDocument/2006/relationships/themeOverride" Target="../theme/themeOverride1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tags" Target="../tags/tag12.xml"/><Relationship Id="rId7" Type="http://schemas.openxmlformats.org/officeDocument/2006/relationships/image" Target="../media/image2.png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4" Type="http://schemas.openxmlformats.org/officeDocument/2006/relationships/slideLayout" Target="../slideLayouts/slideLayout3.xml"/><Relationship Id="rId13" Type="http://schemas.openxmlformats.org/officeDocument/2006/relationships/image" Target="../media/image16.png"/><Relationship Id="rId12" Type="http://schemas.openxmlformats.org/officeDocument/2006/relationships/image" Target="../media/image15.png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tags" Target="../tags/tag13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tags" Target="../tags/tag14.xml"/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.xml"/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tags" Target="../tags/tag17.xml"/><Relationship Id="rId4" Type="http://schemas.openxmlformats.org/officeDocument/2006/relationships/image" Target="../media/image20.png"/><Relationship Id="rId3" Type="http://schemas.openxmlformats.org/officeDocument/2006/relationships/tags" Target="../tags/tag16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9.xml"/><Relationship Id="rId4" Type="http://schemas.openxmlformats.org/officeDocument/2006/relationships/image" Target="../media/image20.png"/><Relationship Id="rId3" Type="http://schemas.openxmlformats.org/officeDocument/2006/relationships/tags" Target="../tags/tag18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0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1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图片 10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0561490" y="534781"/>
            <a:ext cx="1243167" cy="1198569"/>
          </a:xfrm>
          <a:prstGeom prst="rect">
            <a:avLst/>
          </a:prstGeom>
        </p:spPr>
      </p:pic>
      <p:pic>
        <p:nvPicPr>
          <p:cNvPr id="106" name="图片 105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rot="19191909">
            <a:off x="1918650" y="3413350"/>
            <a:ext cx="793642" cy="761188"/>
          </a:xfrm>
          <a:prstGeom prst="rect">
            <a:avLst/>
          </a:prstGeom>
        </p:spPr>
      </p:pic>
      <p:pic>
        <p:nvPicPr>
          <p:cNvPr id="110" name="PA-图片 10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107903" y="2758404"/>
            <a:ext cx="767583" cy="747559"/>
          </a:xfrm>
          <a:prstGeom prst="rect">
            <a:avLst/>
          </a:prstGeom>
        </p:spPr>
      </p:pic>
      <p:pic>
        <p:nvPicPr>
          <p:cNvPr id="111" name="PA-图片 1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screen"/>
          <a:stretch>
            <a:fillRect/>
          </a:stretch>
        </p:blipFill>
        <p:spPr>
          <a:xfrm>
            <a:off x="7506343" y="2931966"/>
            <a:ext cx="465084" cy="452951"/>
          </a:xfrm>
          <a:prstGeom prst="rect">
            <a:avLst/>
          </a:prstGeom>
        </p:spPr>
      </p:pic>
      <p:pic>
        <p:nvPicPr>
          <p:cNvPr id="113" name="图片 112"/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2187" y="5666242"/>
            <a:ext cx="1219541" cy="501367"/>
          </a:xfrm>
          <a:prstGeom prst="rect">
            <a:avLst/>
          </a:prstGeom>
        </p:spPr>
      </p:pic>
      <p:sp>
        <p:nvSpPr>
          <p:cNvPr id="95" name="矩形: 圆角 94"/>
          <p:cNvSpPr/>
          <p:nvPr/>
        </p:nvSpPr>
        <p:spPr>
          <a:xfrm>
            <a:off x="4425657" y="5091213"/>
            <a:ext cx="3340687" cy="59030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2E949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4949500" y="5063869"/>
            <a:ext cx="229421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-300" dirty="0">
                <a:ln>
                  <a:solidFill>
                    <a:schemeClr val="bg1"/>
                  </a:solidFill>
                </a:ln>
                <a:solidFill>
                  <a:srgbClr val="2E9491"/>
                </a:solidFill>
                <a:effectLst/>
                <a:latin typeface="华文中宋" charset="-122"/>
                <a:ea typeface="华文中宋" charset="-122"/>
              </a:rPr>
              <a:t>Yahboom</a:t>
            </a:r>
            <a:endParaRPr lang="en-US" altLang="zh-CN" sz="3600" b="1" spc="-300" dirty="0">
              <a:ln>
                <a:solidFill>
                  <a:schemeClr val="bg1"/>
                </a:solidFill>
              </a:ln>
              <a:solidFill>
                <a:srgbClr val="2E9491"/>
              </a:solidFill>
              <a:effectLst/>
              <a:latin typeface="华文中宋" charset="-122"/>
              <a:ea typeface="华文中宋" charset="-122"/>
            </a:endParaRPr>
          </a:p>
        </p:txBody>
      </p:sp>
      <p:pic>
        <p:nvPicPr>
          <p:cNvPr id="116" name="图片 115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4615796" y="5220393"/>
            <a:ext cx="285483" cy="309779"/>
          </a:xfrm>
          <a:prstGeom prst="rect">
            <a:avLst/>
          </a:prstGeom>
        </p:spPr>
      </p:pic>
      <p:pic>
        <p:nvPicPr>
          <p:cNvPr id="117" name="图片 116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7309506" y="5220393"/>
            <a:ext cx="285483" cy="309779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98908" y="5468600"/>
            <a:ext cx="567222" cy="621625"/>
          </a:xfrm>
          <a:prstGeom prst="rect">
            <a:avLst/>
          </a:prstGeom>
        </p:spPr>
      </p:pic>
      <p:sp>
        <p:nvSpPr>
          <p:cNvPr id="23" name="PA-矩形 89"/>
          <p:cNvSpPr/>
          <p:nvPr>
            <p:custDataLst>
              <p:tags r:id="rId10"/>
            </p:custDataLst>
          </p:nvPr>
        </p:nvSpPr>
        <p:spPr>
          <a:xfrm>
            <a:off x="5383191" y="3781846"/>
            <a:ext cx="2153920" cy="76835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4400" b="1" dirty="0">
                <a:ln w="3175">
                  <a:solidFill>
                    <a:schemeClr val="tx1"/>
                  </a:solidFill>
                </a:ln>
                <a:solidFill>
                  <a:srgbClr val="E4151A"/>
                </a:solidFill>
                <a:effectLst/>
                <a:latin typeface="华文中宋" charset="-122"/>
                <a:ea typeface="华文中宋" charset="-122"/>
                <a:cs typeface="华文中宋" charset="-122"/>
              </a:rPr>
              <a:t>Dancer</a:t>
            </a:r>
            <a:endParaRPr lang="en-US" altLang="zh-CN" sz="4400" b="1" dirty="0">
              <a:ln w="3175">
                <a:solidFill>
                  <a:schemeClr val="tx1"/>
                </a:solidFill>
              </a:ln>
              <a:solidFill>
                <a:srgbClr val="E4151A"/>
              </a:solidFill>
              <a:effectLst/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2" name="PA-矩形 88"/>
          <p:cNvSpPr/>
          <p:nvPr>
            <p:custDataLst>
              <p:tags r:id="rId11"/>
            </p:custDataLst>
          </p:nvPr>
        </p:nvSpPr>
        <p:spPr>
          <a:xfrm>
            <a:off x="1849120" y="1367155"/>
            <a:ext cx="8493760" cy="92202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sz="5400" b="1" dirty="0">
                <a:ln w="3175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/>
                <a:latin typeface="华文中宋" charset="-122"/>
                <a:ea typeface="华文中宋" charset="-122"/>
              </a:rPr>
              <a:t>Running with Tiny bit</a:t>
            </a:r>
            <a:endParaRPr lang="zh-CN" altLang="en-US" sz="5400" b="1" dirty="0">
              <a:ln w="3175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/>
              <a:latin typeface="华文中宋" charset="-122"/>
              <a:ea typeface="华文中宋" charset="-122"/>
            </a:endParaRPr>
          </a:p>
        </p:txBody>
      </p:sp>
    </p:spTree>
    <p:custDataLst>
      <p:tags r:id="rId1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4000" advTm="6700">
        <p15:prstTrans prst="curtains"/>
      </p:transition>
    </mc:Choice>
    <mc:Fallback>
      <p:transition spd="slow" advTm="6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3803" y="597126"/>
            <a:ext cx="1722139" cy="5785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86058" y="597126"/>
            <a:ext cx="1722139" cy="57853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7367898" y="1396637"/>
            <a:ext cx="203612" cy="19830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 rot="10970893">
            <a:off x="11096010" y="5468193"/>
            <a:ext cx="905091" cy="1105332"/>
          </a:xfrm>
          <a:prstGeom prst="rect">
            <a:avLst/>
          </a:prstGeom>
        </p:spPr>
      </p:pic>
      <p:sp>
        <p:nvSpPr>
          <p:cNvPr id="49" name="任意多边形: 形状 48"/>
          <p:cNvSpPr/>
          <p:nvPr/>
        </p:nvSpPr>
        <p:spPr>
          <a:xfrm>
            <a:off x="549331" y="6369813"/>
            <a:ext cx="10506038" cy="221488"/>
          </a:xfrm>
          <a:custGeom>
            <a:avLst/>
            <a:gdLst>
              <a:gd name="connsiteX0" fmla="*/ 0 w 5511800"/>
              <a:gd name="connsiteY0" fmla="*/ 38100 h 317549"/>
              <a:gd name="connsiteX1" fmla="*/ 292100 w 5511800"/>
              <a:gd name="connsiteY1" fmla="*/ 304800 h 317549"/>
              <a:gd name="connsiteX2" fmla="*/ 596900 w 5511800"/>
              <a:gd name="connsiteY2" fmla="*/ 114300 h 317549"/>
              <a:gd name="connsiteX3" fmla="*/ 838200 w 5511800"/>
              <a:gd name="connsiteY3" fmla="*/ 279400 h 317549"/>
              <a:gd name="connsiteX4" fmla="*/ 1244600 w 5511800"/>
              <a:gd name="connsiteY4" fmla="*/ 101600 h 317549"/>
              <a:gd name="connsiteX5" fmla="*/ 1651000 w 5511800"/>
              <a:gd name="connsiteY5" fmla="*/ 266700 h 317549"/>
              <a:gd name="connsiteX6" fmla="*/ 1879600 w 5511800"/>
              <a:gd name="connsiteY6" fmla="*/ 76200 h 317549"/>
              <a:gd name="connsiteX7" fmla="*/ 2197100 w 5511800"/>
              <a:gd name="connsiteY7" fmla="*/ 279400 h 317549"/>
              <a:gd name="connsiteX8" fmla="*/ 2755900 w 5511800"/>
              <a:gd name="connsiteY8" fmla="*/ 63500 h 317549"/>
              <a:gd name="connsiteX9" fmla="*/ 2971800 w 5511800"/>
              <a:gd name="connsiteY9" fmla="*/ 317500 h 317549"/>
              <a:gd name="connsiteX10" fmla="*/ 3441700 w 5511800"/>
              <a:gd name="connsiteY10" fmla="*/ 50800 h 317549"/>
              <a:gd name="connsiteX11" fmla="*/ 3987800 w 5511800"/>
              <a:gd name="connsiteY11" fmla="*/ 317500 h 317549"/>
              <a:gd name="connsiteX12" fmla="*/ 4940300 w 5511800"/>
              <a:gd name="connsiteY12" fmla="*/ 25400 h 317549"/>
              <a:gd name="connsiteX13" fmla="*/ 5054600 w 5511800"/>
              <a:gd name="connsiteY13" fmla="*/ 317500 h 317549"/>
              <a:gd name="connsiteX14" fmla="*/ 5511800 w 5511800"/>
              <a:gd name="connsiteY14" fmla="*/ 0 h 317549"/>
              <a:gd name="connsiteX0-1" fmla="*/ 0 w 5511800"/>
              <a:gd name="connsiteY0-2" fmla="*/ 38100 h 323866"/>
              <a:gd name="connsiteX1-3" fmla="*/ 292100 w 5511800"/>
              <a:gd name="connsiteY1-4" fmla="*/ 304800 h 323866"/>
              <a:gd name="connsiteX2-5" fmla="*/ 596900 w 5511800"/>
              <a:gd name="connsiteY2-6" fmla="*/ 114300 h 323866"/>
              <a:gd name="connsiteX3-7" fmla="*/ 876300 w 5511800"/>
              <a:gd name="connsiteY3-8" fmla="*/ 323850 h 323866"/>
              <a:gd name="connsiteX4-9" fmla="*/ 1244600 w 5511800"/>
              <a:gd name="connsiteY4-10" fmla="*/ 101600 h 323866"/>
              <a:gd name="connsiteX5-11" fmla="*/ 1651000 w 5511800"/>
              <a:gd name="connsiteY5-12" fmla="*/ 266700 h 323866"/>
              <a:gd name="connsiteX6-13" fmla="*/ 1879600 w 5511800"/>
              <a:gd name="connsiteY6-14" fmla="*/ 76200 h 323866"/>
              <a:gd name="connsiteX7-15" fmla="*/ 2197100 w 5511800"/>
              <a:gd name="connsiteY7-16" fmla="*/ 279400 h 323866"/>
              <a:gd name="connsiteX8-17" fmla="*/ 2755900 w 5511800"/>
              <a:gd name="connsiteY8-18" fmla="*/ 63500 h 323866"/>
              <a:gd name="connsiteX9-19" fmla="*/ 2971800 w 5511800"/>
              <a:gd name="connsiteY9-20" fmla="*/ 317500 h 323866"/>
              <a:gd name="connsiteX10-21" fmla="*/ 3441700 w 5511800"/>
              <a:gd name="connsiteY10-22" fmla="*/ 50800 h 323866"/>
              <a:gd name="connsiteX11-23" fmla="*/ 3987800 w 5511800"/>
              <a:gd name="connsiteY11-24" fmla="*/ 317500 h 323866"/>
              <a:gd name="connsiteX12-25" fmla="*/ 4940300 w 5511800"/>
              <a:gd name="connsiteY12-26" fmla="*/ 25400 h 323866"/>
              <a:gd name="connsiteX13-27" fmla="*/ 5054600 w 5511800"/>
              <a:gd name="connsiteY13-28" fmla="*/ 317500 h 323866"/>
              <a:gd name="connsiteX14-29" fmla="*/ 5511800 w 5511800"/>
              <a:gd name="connsiteY14-30" fmla="*/ 0 h 323866"/>
              <a:gd name="connsiteX0-31" fmla="*/ 0 w 5511800"/>
              <a:gd name="connsiteY0-32" fmla="*/ 38100 h 338227"/>
              <a:gd name="connsiteX1-33" fmla="*/ 292100 w 5511800"/>
              <a:gd name="connsiteY1-34" fmla="*/ 304800 h 338227"/>
              <a:gd name="connsiteX2-35" fmla="*/ 596900 w 5511800"/>
              <a:gd name="connsiteY2-36" fmla="*/ 114300 h 338227"/>
              <a:gd name="connsiteX3-37" fmla="*/ 876300 w 5511800"/>
              <a:gd name="connsiteY3-38" fmla="*/ 323850 h 338227"/>
              <a:gd name="connsiteX4-39" fmla="*/ 1244600 w 5511800"/>
              <a:gd name="connsiteY4-40" fmla="*/ 101600 h 338227"/>
              <a:gd name="connsiteX5-41" fmla="*/ 1492250 w 5511800"/>
              <a:gd name="connsiteY5-42" fmla="*/ 330199 h 338227"/>
              <a:gd name="connsiteX6-43" fmla="*/ 1651000 w 5511800"/>
              <a:gd name="connsiteY6-44" fmla="*/ 266700 h 338227"/>
              <a:gd name="connsiteX7-45" fmla="*/ 1879600 w 5511800"/>
              <a:gd name="connsiteY7-46" fmla="*/ 76200 h 338227"/>
              <a:gd name="connsiteX8-47" fmla="*/ 2197100 w 5511800"/>
              <a:gd name="connsiteY8-48" fmla="*/ 279400 h 338227"/>
              <a:gd name="connsiteX9-49" fmla="*/ 2755900 w 5511800"/>
              <a:gd name="connsiteY9-50" fmla="*/ 63500 h 338227"/>
              <a:gd name="connsiteX10-51" fmla="*/ 2971800 w 5511800"/>
              <a:gd name="connsiteY10-52" fmla="*/ 317500 h 338227"/>
              <a:gd name="connsiteX11-53" fmla="*/ 3441700 w 5511800"/>
              <a:gd name="connsiteY11-54" fmla="*/ 50800 h 338227"/>
              <a:gd name="connsiteX12-55" fmla="*/ 3987800 w 5511800"/>
              <a:gd name="connsiteY12-56" fmla="*/ 317500 h 338227"/>
              <a:gd name="connsiteX13-57" fmla="*/ 4940300 w 5511800"/>
              <a:gd name="connsiteY13-58" fmla="*/ 25400 h 338227"/>
              <a:gd name="connsiteX14-59" fmla="*/ 5054600 w 5511800"/>
              <a:gd name="connsiteY14-60" fmla="*/ 317500 h 338227"/>
              <a:gd name="connsiteX15" fmla="*/ 5511800 w 5511800"/>
              <a:gd name="connsiteY15" fmla="*/ 0 h 338227"/>
              <a:gd name="connsiteX0-61" fmla="*/ 0 w 5511800"/>
              <a:gd name="connsiteY0-62" fmla="*/ 38100 h 338227"/>
              <a:gd name="connsiteX1-63" fmla="*/ 292100 w 5511800"/>
              <a:gd name="connsiteY1-64" fmla="*/ 304800 h 338227"/>
              <a:gd name="connsiteX2-65" fmla="*/ 596900 w 5511800"/>
              <a:gd name="connsiteY2-66" fmla="*/ 114300 h 338227"/>
              <a:gd name="connsiteX3-67" fmla="*/ 876300 w 5511800"/>
              <a:gd name="connsiteY3-68" fmla="*/ 323850 h 338227"/>
              <a:gd name="connsiteX4-69" fmla="*/ 1244600 w 5511800"/>
              <a:gd name="connsiteY4-70" fmla="*/ 101600 h 338227"/>
              <a:gd name="connsiteX5-71" fmla="*/ 1492250 w 5511800"/>
              <a:gd name="connsiteY5-72" fmla="*/ 330199 h 338227"/>
              <a:gd name="connsiteX6-73" fmla="*/ 1651000 w 5511800"/>
              <a:gd name="connsiteY6-74" fmla="*/ 266700 h 338227"/>
              <a:gd name="connsiteX7-75" fmla="*/ 1879600 w 5511800"/>
              <a:gd name="connsiteY7-76" fmla="*/ 76200 h 338227"/>
              <a:gd name="connsiteX8-77" fmla="*/ 2228850 w 5511800"/>
              <a:gd name="connsiteY8-78" fmla="*/ 323850 h 338227"/>
              <a:gd name="connsiteX9-79" fmla="*/ 2755900 w 5511800"/>
              <a:gd name="connsiteY9-80" fmla="*/ 63500 h 338227"/>
              <a:gd name="connsiteX10-81" fmla="*/ 2971800 w 5511800"/>
              <a:gd name="connsiteY10-82" fmla="*/ 317500 h 338227"/>
              <a:gd name="connsiteX11-83" fmla="*/ 3441700 w 5511800"/>
              <a:gd name="connsiteY11-84" fmla="*/ 50800 h 338227"/>
              <a:gd name="connsiteX12-85" fmla="*/ 3987800 w 5511800"/>
              <a:gd name="connsiteY12-86" fmla="*/ 317500 h 338227"/>
              <a:gd name="connsiteX13-87" fmla="*/ 4940300 w 5511800"/>
              <a:gd name="connsiteY13-88" fmla="*/ 25400 h 338227"/>
              <a:gd name="connsiteX14-89" fmla="*/ 5054600 w 5511800"/>
              <a:gd name="connsiteY14-90" fmla="*/ 317500 h 338227"/>
              <a:gd name="connsiteX15-91" fmla="*/ 5511800 w 5511800"/>
              <a:gd name="connsiteY15-92" fmla="*/ 0 h 338227"/>
              <a:gd name="connsiteX0-93" fmla="*/ 0 w 5511800"/>
              <a:gd name="connsiteY0-94" fmla="*/ 38100 h 338227"/>
              <a:gd name="connsiteX1-95" fmla="*/ 292100 w 5511800"/>
              <a:gd name="connsiteY1-96" fmla="*/ 304800 h 338227"/>
              <a:gd name="connsiteX2-97" fmla="*/ 596900 w 5511800"/>
              <a:gd name="connsiteY2-98" fmla="*/ 114300 h 338227"/>
              <a:gd name="connsiteX3-99" fmla="*/ 876300 w 5511800"/>
              <a:gd name="connsiteY3-100" fmla="*/ 323850 h 338227"/>
              <a:gd name="connsiteX4-101" fmla="*/ 1244600 w 5511800"/>
              <a:gd name="connsiteY4-102" fmla="*/ 101600 h 338227"/>
              <a:gd name="connsiteX5-103" fmla="*/ 1492250 w 5511800"/>
              <a:gd name="connsiteY5-104" fmla="*/ 330199 h 338227"/>
              <a:gd name="connsiteX6-105" fmla="*/ 1651000 w 5511800"/>
              <a:gd name="connsiteY6-106" fmla="*/ 266700 h 338227"/>
              <a:gd name="connsiteX7-107" fmla="*/ 1879600 w 5511800"/>
              <a:gd name="connsiteY7-108" fmla="*/ 76200 h 338227"/>
              <a:gd name="connsiteX8-109" fmla="*/ 2228850 w 5511800"/>
              <a:gd name="connsiteY8-110" fmla="*/ 323850 h 338227"/>
              <a:gd name="connsiteX9-111" fmla="*/ 2597150 w 5511800"/>
              <a:gd name="connsiteY9-112" fmla="*/ 31750 h 338227"/>
              <a:gd name="connsiteX10-113" fmla="*/ 2971800 w 5511800"/>
              <a:gd name="connsiteY10-114" fmla="*/ 317500 h 338227"/>
              <a:gd name="connsiteX11-115" fmla="*/ 3441700 w 5511800"/>
              <a:gd name="connsiteY11-116" fmla="*/ 50800 h 338227"/>
              <a:gd name="connsiteX12-117" fmla="*/ 3987800 w 5511800"/>
              <a:gd name="connsiteY12-118" fmla="*/ 317500 h 338227"/>
              <a:gd name="connsiteX13-119" fmla="*/ 4940300 w 5511800"/>
              <a:gd name="connsiteY13-120" fmla="*/ 25400 h 338227"/>
              <a:gd name="connsiteX14-121" fmla="*/ 5054600 w 5511800"/>
              <a:gd name="connsiteY14-122" fmla="*/ 317500 h 338227"/>
              <a:gd name="connsiteX15-123" fmla="*/ 5511800 w 5511800"/>
              <a:gd name="connsiteY15-124" fmla="*/ 0 h 338227"/>
              <a:gd name="connsiteX0-125" fmla="*/ 0 w 5511800"/>
              <a:gd name="connsiteY0-126" fmla="*/ 38100 h 338227"/>
              <a:gd name="connsiteX1-127" fmla="*/ 292100 w 5511800"/>
              <a:gd name="connsiteY1-128" fmla="*/ 304800 h 338227"/>
              <a:gd name="connsiteX2-129" fmla="*/ 596900 w 5511800"/>
              <a:gd name="connsiteY2-130" fmla="*/ 114300 h 338227"/>
              <a:gd name="connsiteX3-131" fmla="*/ 876300 w 5511800"/>
              <a:gd name="connsiteY3-132" fmla="*/ 323850 h 338227"/>
              <a:gd name="connsiteX4-133" fmla="*/ 1244600 w 5511800"/>
              <a:gd name="connsiteY4-134" fmla="*/ 101600 h 338227"/>
              <a:gd name="connsiteX5-135" fmla="*/ 1492250 w 5511800"/>
              <a:gd name="connsiteY5-136" fmla="*/ 330199 h 338227"/>
              <a:gd name="connsiteX6-137" fmla="*/ 1651000 w 5511800"/>
              <a:gd name="connsiteY6-138" fmla="*/ 266700 h 338227"/>
              <a:gd name="connsiteX7-139" fmla="*/ 1879600 w 5511800"/>
              <a:gd name="connsiteY7-140" fmla="*/ 76200 h 338227"/>
              <a:gd name="connsiteX8-141" fmla="*/ 2228850 w 5511800"/>
              <a:gd name="connsiteY8-142" fmla="*/ 323850 h 338227"/>
              <a:gd name="connsiteX9-143" fmla="*/ 2597150 w 5511800"/>
              <a:gd name="connsiteY9-144" fmla="*/ 31750 h 338227"/>
              <a:gd name="connsiteX10-145" fmla="*/ 2971800 w 5511800"/>
              <a:gd name="connsiteY10-146" fmla="*/ 317500 h 338227"/>
              <a:gd name="connsiteX11-147" fmla="*/ 3441700 w 5511800"/>
              <a:gd name="connsiteY11-148" fmla="*/ 50800 h 338227"/>
              <a:gd name="connsiteX12-149" fmla="*/ 3987800 w 5511800"/>
              <a:gd name="connsiteY12-150" fmla="*/ 317500 h 338227"/>
              <a:gd name="connsiteX13-151" fmla="*/ 4635500 w 5511800"/>
              <a:gd name="connsiteY13-152" fmla="*/ 76200 h 338227"/>
              <a:gd name="connsiteX14-153" fmla="*/ 5054600 w 5511800"/>
              <a:gd name="connsiteY14-154" fmla="*/ 317500 h 338227"/>
              <a:gd name="connsiteX15-155" fmla="*/ 5511800 w 5511800"/>
              <a:gd name="connsiteY15-156" fmla="*/ 0 h 338227"/>
              <a:gd name="connsiteX0-157" fmla="*/ 0 w 5511800"/>
              <a:gd name="connsiteY0-158" fmla="*/ 38100 h 355647"/>
              <a:gd name="connsiteX1-159" fmla="*/ 292100 w 5511800"/>
              <a:gd name="connsiteY1-160" fmla="*/ 304800 h 355647"/>
              <a:gd name="connsiteX2-161" fmla="*/ 596900 w 5511800"/>
              <a:gd name="connsiteY2-162" fmla="*/ 114300 h 355647"/>
              <a:gd name="connsiteX3-163" fmla="*/ 876300 w 5511800"/>
              <a:gd name="connsiteY3-164" fmla="*/ 323850 h 355647"/>
              <a:gd name="connsiteX4-165" fmla="*/ 1244600 w 5511800"/>
              <a:gd name="connsiteY4-166" fmla="*/ 101600 h 355647"/>
              <a:gd name="connsiteX5-167" fmla="*/ 1492250 w 5511800"/>
              <a:gd name="connsiteY5-168" fmla="*/ 330199 h 355647"/>
              <a:gd name="connsiteX6-169" fmla="*/ 1651000 w 5511800"/>
              <a:gd name="connsiteY6-170" fmla="*/ 266700 h 355647"/>
              <a:gd name="connsiteX7-171" fmla="*/ 1879600 w 5511800"/>
              <a:gd name="connsiteY7-172" fmla="*/ 76200 h 355647"/>
              <a:gd name="connsiteX8-173" fmla="*/ 2228850 w 5511800"/>
              <a:gd name="connsiteY8-174" fmla="*/ 323850 h 355647"/>
              <a:gd name="connsiteX9-175" fmla="*/ 2597150 w 5511800"/>
              <a:gd name="connsiteY9-176" fmla="*/ 31750 h 355647"/>
              <a:gd name="connsiteX10-177" fmla="*/ 2971800 w 5511800"/>
              <a:gd name="connsiteY10-178" fmla="*/ 317500 h 355647"/>
              <a:gd name="connsiteX11-179" fmla="*/ 3441700 w 5511800"/>
              <a:gd name="connsiteY11-180" fmla="*/ 50800 h 355647"/>
              <a:gd name="connsiteX12-181" fmla="*/ 4114800 w 5511800"/>
              <a:gd name="connsiteY12-182" fmla="*/ 355600 h 355647"/>
              <a:gd name="connsiteX13-183" fmla="*/ 4635500 w 5511800"/>
              <a:gd name="connsiteY13-184" fmla="*/ 76200 h 355647"/>
              <a:gd name="connsiteX14-185" fmla="*/ 5054600 w 5511800"/>
              <a:gd name="connsiteY14-186" fmla="*/ 317500 h 355647"/>
              <a:gd name="connsiteX15-187" fmla="*/ 5511800 w 5511800"/>
              <a:gd name="connsiteY15-188" fmla="*/ 0 h 355647"/>
              <a:gd name="connsiteX0-189" fmla="*/ 0 w 5511800"/>
              <a:gd name="connsiteY0-190" fmla="*/ 38100 h 355612"/>
              <a:gd name="connsiteX1-191" fmla="*/ 292100 w 5511800"/>
              <a:gd name="connsiteY1-192" fmla="*/ 304800 h 355612"/>
              <a:gd name="connsiteX2-193" fmla="*/ 596900 w 5511800"/>
              <a:gd name="connsiteY2-194" fmla="*/ 114300 h 355612"/>
              <a:gd name="connsiteX3-195" fmla="*/ 876300 w 5511800"/>
              <a:gd name="connsiteY3-196" fmla="*/ 323850 h 355612"/>
              <a:gd name="connsiteX4-197" fmla="*/ 1244600 w 5511800"/>
              <a:gd name="connsiteY4-198" fmla="*/ 101600 h 355612"/>
              <a:gd name="connsiteX5-199" fmla="*/ 1492250 w 5511800"/>
              <a:gd name="connsiteY5-200" fmla="*/ 330199 h 355612"/>
              <a:gd name="connsiteX6-201" fmla="*/ 1651000 w 5511800"/>
              <a:gd name="connsiteY6-202" fmla="*/ 266700 h 355612"/>
              <a:gd name="connsiteX7-203" fmla="*/ 1879600 w 5511800"/>
              <a:gd name="connsiteY7-204" fmla="*/ 76200 h 355612"/>
              <a:gd name="connsiteX8-205" fmla="*/ 2228850 w 5511800"/>
              <a:gd name="connsiteY8-206" fmla="*/ 323850 h 355612"/>
              <a:gd name="connsiteX9-207" fmla="*/ 2597150 w 5511800"/>
              <a:gd name="connsiteY9-208" fmla="*/ 31750 h 355612"/>
              <a:gd name="connsiteX10-209" fmla="*/ 2971800 w 5511800"/>
              <a:gd name="connsiteY10-210" fmla="*/ 317500 h 355612"/>
              <a:gd name="connsiteX11-211" fmla="*/ 3676650 w 5511800"/>
              <a:gd name="connsiteY11-212" fmla="*/ 63500 h 355612"/>
              <a:gd name="connsiteX12-213" fmla="*/ 4114800 w 5511800"/>
              <a:gd name="connsiteY12-214" fmla="*/ 355600 h 355612"/>
              <a:gd name="connsiteX13-215" fmla="*/ 4635500 w 5511800"/>
              <a:gd name="connsiteY13-216" fmla="*/ 76200 h 355612"/>
              <a:gd name="connsiteX14-217" fmla="*/ 5054600 w 5511800"/>
              <a:gd name="connsiteY14-218" fmla="*/ 317500 h 355612"/>
              <a:gd name="connsiteX15-219" fmla="*/ 5511800 w 5511800"/>
              <a:gd name="connsiteY15-220" fmla="*/ 0 h 355612"/>
              <a:gd name="connsiteX0-221" fmla="*/ 0 w 5511800"/>
              <a:gd name="connsiteY0-222" fmla="*/ 38100 h 355612"/>
              <a:gd name="connsiteX1-223" fmla="*/ 292100 w 5511800"/>
              <a:gd name="connsiteY1-224" fmla="*/ 304800 h 355612"/>
              <a:gd name="connsiteX2-225" fmla="*/ 596900 w 5511800"/>
              <a:gd name="connsiteY2-226" fmla="*/ 114300 h 355612"/>
              <a:gd name="connsiteX3-227" fmla="*/ 876300 w 5511800"/>
              <a:gd name="connsiteY3-228" fmla="*/ 323850 h 355612"/>
              <a:gd name="connsiteX4-229" fmla="*/ 1244600 w 5511800"/>
              <a:gd name="connsiteY4-230" fmla="*/ 101600 h 355612"/>
              <a:gd name="connsiteX5-231" fmla="*/ 1492250 w 5511800"/>
              <a:gd name="connsiteY5-232" fmla="*/ 330199 h 355612"/>
              <a:gd name="connsiteX6-233" fmla="*/ 1651000 w 5511800"/>
              <a:gd name="connsiteY6-234" fmla="*/ 266700 h 355612"/>
              <a:gd name="connsiteX7-235" fmla="*/ 1879600 w 5511800"/>
              <a:gd name="connsiteY7-236" fmla="*/ 76200 h 355612"/>
              <a:gd name="connsiteX8-237" fmla="*/ 2228850 w 5511800"/>
              <a:gd name="connsiteY8-238" fmla="*/ 323850 h 355612"/>
              <a:gd name="connsiteX9-239" fmla="*/ 2597150 w 5511800"/>
              <a:gd name="connsiteY9-240" fmla="*/ 31750 h 355612"/>
              <a:gd name="connsiteX10-241" fmla="*/ 3219450 w 5511800"/>
              <a:gd name="connsiteY10-242" fmla="*/ 342900 h 355612"/>
              <a:gd name="connsiteX11-243" fmla="*/ 3676650 w 5511800"/>
              <a:gd name="connsiteY11-244" fmla="*/ 63500 h 355612"/>
              <a:gd name="connsiteX12-245" fmla="*/ 4114800 w 5511800"/>
              <a:gd name="connsiteY12-246" fmla="*/ 355600 h 355612"/>
              <a:gd name="connsiteX13-247" fmla="*/ 4635500 w 5511800"/>
              <a:gd name="connsiteY13-248" fmla="*/ 76200 h 355612"/>
              <a:gd name="connsiteX14-249" fmla="*/ 5054600 w 5511800"/>
              <a:gd name="connsiteY14-250" fmla="*/ 317500 h 355612"/>
              <a:gd name="connsiteX15-251" fmla="*/ 5511800 w 5511800"/>
              <a:gd name="connsiteY15-252" fmla="*/ 0 h 355612"/>
              <a:gd name="connsiteX0-253" fmla="*/ 0 w 5511800"/>
              <a:gd name="connsiteY0-254" fmla="*/ 38100 h 355612"/>
              <a:gd name="connsiteX1-255" fmla="*/ 292100 w 5511800"/>
              <a:gd name="connsiteY1-256" fmla="*/ 304800 h 355612"/>
              <a:gd name="connsiteX2-257" fmla="*/ 596900 w 5511800"/>
              <a:gd name="connsiteY2-258" fmla="*/ 114300 h 355612"/>
              <a:gd name="connsiteX3-259" fmla="*/ 876300 w 5511800"/>
              <a:gd name="connsiteY3-260" fmla="*/ 323850 h 355612"/>
              <a:gd name="connsiteX4-261" fmla="*/ 1244600 w 5511800"/>
              <a:gd name="connsiteY4-262" fmla="*/ 101600 h 355612"/>
              <a:gd name="connsiteX5-263" fmla="*/ 1492250 w 5511800"/>
              <a:gd name="connsiteY5-264" fmla="*/ 330199 h 355612"/>
              <a:gd name="connsiteX6-265" fmla="*/ 1651000 w 5511800"/>
              <a:gd name="connsiteY6-266" fmla="*/ 266700 h 355612"/>
              <a:gd name="connsiteX7-267" fmla="*/ 1879600 w 5511800"/>
              <a:gd name="connsiteY7-268" fmla="*/ 76200 h 355612"/>
              <a:gd name="connsiteX8-269" fmla="*/ 2228850 w 5511800"/>
              <a:gd name="connsiteY8-270" fmla="*/ 323850 h 355612"/>
              <a:gd name="connsiteX9-271" fmla="*/ 2749550 w 5511800"/>
              <a:gd name="connsiteY9-272" fmla="*/ 57150 h 355612"/>
              <a:gd name="connsiteX10-273" fmla="*/ 3219450 w 5511800"/>
              <a:gd name="connsiteY10-274" fmla="*/ 342900 h 355612"/>
              <a:gd name="connsiteX11-275" fmla="*/ 3676650 w 5511800"/>
              <a:gd name="connsiteY11-276" fmla="*/ 63500 h 355612"/>
              <a:gd name="connsiteX12-277" fmla="*/ 4114800 w 5511800"/>
              <a:gd name="connsiteY12-278" fmla="*/ 355600 h 355612"/>
              <a:gd name="connsiteX13-279" fmla="*/ 4635500 w 5511800"/>
              <a:gd name="connsiteY13-280" fmla="*/ 76200 h 355612"/>
              <a:gd name="connsiteX14-281" fmla="*/ 5054600 w 5511800"/>
              <a:gd name="connsiteY14-282" fmla="*/ 317500 h 355612"/>
              <a:gd name="connsiteX15-283" fmla="*/ 5511800 w 5511800"/>
              <a:gd name="connsiteY15-284" fmla="*/ 0 h 355612"/>
              <a:gd name="connsiteX0-285" fmla="*/ 0 w 5511800"/>
              <a:gd name="connsiteY0-286" fmla="*/ 38100 h 355612"/>
              <a:gd name="connsiteX1-287" fmla="*/ 292100 w 5511800"/>
              <a:gd name="connsiteY1-288" fmla="*/ 304800 h 355612"/>
              <a:gd name="connsiteX2-289" fmla="*/ 596900 w 5511800"/>
              <a:gd name="connsiteY2-290" fmla="*/ 114300 h 355612"/>
              <a:gd name="connsiteX3-291" fmla="*/ 876300 w 5511800"/>
              <a:gd name="connsiteY3-292" fmla="*/ 323850 h 355612"/>
              <a:gd name="connsiteX4-293" fmla="*/ 1244600 w 5511800"/>
              <a:gd name="connsiteY4-294" fmla="*/ 101600 h 355612"/>
              <a:gd name="connsiteX5-295" fmla="*/ 1492250 w 5511800"/>
              <a:gd name="connsiteY5-296" fmla="*/ 330199 h 355612"/>
              <a:gd name="connsiteX6-297" fmla="*/ 1651000 w 5511800"/>
              <a:gd name="connsiteY6-298" fmla="*/ 266700 h 355612"/>
              <a:gd name="connsiteX7-299" fmla="*/ 1879600 w 5511800"/>
              <a:gd name="connsiteY7-300" fmla="*/ 76200 h 355612"/>
              <a:gd name="connsiteX8-301" fmla="*/ 2298700 w 5511800"/>
              <a:gd name="connsiteY8-302" fmla="*/ 342900 h 355612"/>
              <a:gd name="connsiteX9-303" fmla="*/ 2749550 w 5511800"/>
              <a:gd name="connsiteY9-304" fmla="*/ 57150 h 355612"/>
              <a:gd name="connsiteX10-305" fmla="*/ 3219450 w 5511800"/>
              <a:gd name="connsiteY10-306" fmla="*/ 342900 h 355612"/>
              <a:gd name="connsiteX11-307" fmla="*/ 3676650 w 5511800"/>
              <a:gd name="connsiteY11-308" fmla="*/ 63500 h 355612"/>
              <a:gd name="connsiteX12-309" fmla="*/ 4114800 w 5511800"/>
              <a:gd name="connsiteY12-310" fmla="*/ 355600 h 355612"/>
              <a:gd name="connsiteX13-311" fmla="*/ 4635500 w 5511800"/>
              <a:gd name="connsiteY13-312" fmla="*/ 76200 h 355612"/>
              <a:gd name="connsiteX14-313" fmla="*/ 5054600 w 5511800"/>
              <a:gd name="connsiteY14-314" fmla="*/ 317500 h 355612"/>
              <a:gd name="connsiteX15-315" fmla="*/ 5511800 w 5511800"/>
              <a:gd name="connsiteY15-316" fmla="*/ 0 h 355612"/>
              <a:gd name="connsiteX0-317" fmla="*/ 0 w 5511800"/>
              <a:gd name="connsiteY0-318" fmla="*/ 38100 h 355612"/>
              <a:gd name="connsiteX1-319" fmla="*/ 292100 w 5511800"/>
              <a:gd name="connsiteY1-320" fmla="*/ 304800 h 355612"/>
              <a:gd name="connsiteX2-321" fmla="*/ 596900 w 5511800"/>
              <a:gd name="connsiteY2-322" fmla="*/ 114300 h 355612"/>
              <a:gd name="connsiteX3-323" fmla="*/ 876300 w 5511800"/>
              <a:gd name="connsiteY3-324" fmla="*/ 323850 h 355612"/>
              <a:gd name="connsiteX4-325" fmla="*/ 1244600 w 5511800"/>
              <a:gd name="connsiteY4-326" fmla="*/ 101600 h 355612"/>
              <a:gd name="connsiteX5-327" fmla="*/ 1492250 w 5511800"/>
              <a:gd name="connsiteY5-328" fmla="*/ 330199 h 355612"/>
              <a:gd name="connsiteX6-329" fmla="*/ 1651000 w 5511800"/>
              <a:gd name="connsiteY6-330" fmla="*/ 266700 h 355612"/>
              <a:gd name="connsiteX7-331" fmla="*/ 1955800 w 5511800"/>
              <a:gd name="connsiteY7-332" fmla="*/ 82550 h 355612"/>
              <a:gd name="connsiteX8-333" fmla="*/ 2298700 w 5511800"/>
              <a:gd name="connsiteY8-334" fmla="*/ 342900 h 355612"/>
              <a:gd name="connsiteX9-335" fmla="*/ 2749550 w 5511800"/>
              <a:gd name="connsiteY9-336" fmla="*/ 57150 h 355612"/>
              <a:gd name="connsiteX10-337" fmla="*/ 3219450 w 5511800"/>
              <a:gd name="connsiteY10-338" fmla="*/ 342900 h 355612"/>
              <a:gd name="connsiteX11-339" fmla="*/ 3676650 w 5511800"/>
              <a:gd name="connsiteY11-340" fmla="*/ 63500 h 355612"/>
              <a:gd name="connsiteX12-341" fmla="*/ 4114800 w 5511800"/>
              <a:gd name="connsiteY12-342" fmla="*/ 355600 h 355612"/>
              <a:gd name="connsiteX13-343" fmla="*/ 4635500 w 5511800"/>
              <a:gd name="connsiteY13-344" fmla="*/ 76200 h 355612"/>
              <a:gd name="connsiteX14-345" fmla="*/ 5054600 w 5511800"/>
              <a:gd name="connsiteY14-346" fmla="*/ 317500 h 355612"/>
              <a:gd name="connsiteX15-347" fmla="*/ 5511800 w 5511800"/>
              <a:gd name="connsiteY15-348" fmla="*/ 0 h 355612"/>
              <a:gd name="connsiteX0-349" fmla="*/ 0 w 5511800"/>
              <a:gd name="connsiteY0-350" fmla="*/ 38100 h 355602"/>
              <a:gd name="connsiteX1-351" fmla="*/ 292100 w 5511800"/>
              <a:gd name="connsiteY1-352" fmla="*/ 304800 h 355602"/>
              <a:gd name="connsiteX2-353" fmla="*/ 596900 w 5511800"/>
              <a:gd name="connsiteY2-354" fmla="*/ 114300 h 355602"/>
              <a:gd name="connsiteX3-355" fmla="*/ 876300 w 5511800"/>
              <a:gd name="connsiteY3-356" fmla="*/ 323850 h 355602"/>
              <a:gd name="connsiteX4-357" fmla="*/ 1244600 w 5511800"/>
              <a:gd name="connsiteY4-358" fmla="*/ 101600 h 355602"/>
              <a:gd name="connsiteX5-359" fmla="*/ 1492250 w 5511800"/>
              <a:gd name="connsiteY5-360" fmla="*/ 330199 h 355602"/>
              <a:gd name="connsiteX6-361" fmla="*/ 1651000 w 5511800"/>
              <a:gd name="connsiteY6-362" fmla="*/ 266700 h 355602"/>
              <a:gd name="connsiteX7-363" fmla="*/ 1955800 w 5511800"/>
              <a:gd name="connsiteY7-364" fmla="*/ 82550 h 355602"/>
              <a:gd name="connsiteX8-365" fmla="*/ 2298700 w 5511800"/>
              <a:gd name="connsiteY8-366" fmla="*/ 342900 h 355602"/>
              <a:gd name="connsiteX9-367" fmla="*/ 2749550 w 5511800"/>
              <a:gd name="connsiteY9-368" fmla="*/ 57150 h 355602"/>
              <a:gd name="connsiteX10-369" fmla="*/ 3219450 w 5511800"/>
              <a:gd name="connsiteY10-370" fmla="*/ 342900 h 355602"/>
              <a:gd name="connsiteX11-371" fmla="*/ 3676650 w 5511800"/>
              <a:gd name="connsiteY11-372" fmla="*/ 63500 h 355602"/>
              <a:gd name="connsiteX12-373" fmla="*/ 4114800 w 5511800"/>
              <a:gd name="connsiteY12-374" fmla="*/ 355600 h 355602"/>
              <a:gd name="connsiteX13-375" fmla="*/ 4775200 w 5511800"/>
              <a:gd name="connsiteY13-376" fmla="*/ 69850 h 355602"/>
              <a:gd name="connsiteX14-377" fmla="*/ 5054600 w 5511800"/>
              <a:gd name="connsiteY14-378" fmla="*/ 317500 h 355602"/>
              <a:gd name="connsiteX15-379" fmla="*/ 5511800 w 5511800"/>
              <a:gd name="connsiteY15-380" fmla="*/ 0 h 355602"/>
              <a:gd name="connsiteX0-381" fmla="*/ 0 w 5511800"/>
              <a:gd name="connsiteY0-382" fmla="*/ 38100 h 342952"/>
              <a:gd name="connsiteX1-383" fmla="*/ 292100 w 5511800"/>
              <a:gd name="connsiteY1-384" fmla="*/ 304800 h 342952"/>
              <a:gd name="connsiteX2-385" fmla="*/ 596900 w 5511800"/>
              <a:gd name="connsiteY2-386" fmla="*/ 114300 h 342952"/>
              <a:gd name="connsiteX3-387" fmla="*/ 876300 w 5511800"/>
              <a:gd name="connsiteY3-388" fmla="*/ 323850 h 342952"/>
              <a:gd name="connsiteX4-389" fmla="*/ 1244600 w 5511800"/>
              <a:gd name="connsiteY4-390" fmla="*/ 101600 h 342952"/>
              <a:gd name="connsiteX5-391" fmla="*/ 1492250 w 5511800"/>
              <a:gd name="connsiteY5-392" fmla="*/ 330199 h 342952"/>
              <a:gd name="connsiteX6-393" fmla="*/ 1651000 w 5511800"/>
              <a:gd name="connsiteY6-394" fmla="*/ 266700 h 342952"/>
              <a:gd name="connsiteX7-395" fmla="*/ 1955800 w 5511800"/>
              <a:gd name="connsiteY7-396" fmla="*/ 82550 h 342952"/>
              <a:gd name="connsiteX8-397" fmla="*/ 2298700 w 5511800"/>
              <a:gd name="connsiteY8-398" fmla="*/ 342900 h 342952"/>
              <a:gd name="connsiteX9-399" fmla="*/ 2749550 w 5511800"/>
              <a:gd name="connsiteY9-400" fmla="*/ 57150 h 342952"/>
              <a:gd name="connsiteX10-401" fmla="*/ 3219450 w 5511800"/>
              <a:gd name="connsiteY10-402" fmla="*/ 342900 h 342952"/>
              <a:gd name="connsiteX11-403" fmla="*/ 3676650 w 5511800"/>
              <a:gd name="connsiteY11-404" fmla="*/ 63500 h 342952"/>
              <a:gd name="connsiteX12-405" fmla="*/ 4394200 w 5511800"/>
              <a:gd name="connsiteY12-406" fmla="*/ 323850 h 342952"/>
              <a:gd name="connsiteX13-407" fmla="*/ 4775200 w 5511800"/>
              <a:gd name="connsiteY13-408" fmla="*/ 69850 h 342952"/>
              <a:gd name="connsiteX14-409" fmla="*/ 5054600 w 5511800"/>
              <a:gd name="connsiteY14-410" fmla="*/ 317500 h 342952"/>
              <a:gd name="connsiteX15-411" fmla="*/ 5511800 w 5511800"/>
              <a:gd name="connsiteY15-412" fmla="*/ 0 h 342952"/>
              <a:gd name="connsiteX0-413" fmla="*/ 0 w 5511800"/>
              <a:gd name="connsiteY0-414" fmla="*/ 38100 h 342952"/>
              <a:gd name="connsiteX1-415" fmla="*/ 292100 w 5511800"/>
              <a:gd name="connsiteY1-416" fmla="*/ 304800 h 342952"/>
              <a:gd name="connsiteX2-417" fmla="*/ 596900 w 5511800"/>
              <a:gd name="connsiteY2-418" fmla="*/ 114300 h 342952"/>
              <a:gd name="connsiteX3-419" fmla="*/ 876300 w 5511800"/>
              <a:gd name="connsiteY3-420" fmla="*/ 323850 h 342952"/>
              <a:gd name="connsiteX4-421" fmla="*/ 1244600 w 5511800"/>
              <a:gd name="connsiteY4-422" fmla="*/ 101600 h 342952"/>
              <a:gd name="connsiteX5-423" fmla="*/ 1492250 w 5511800"/>
              <a:gd name="connsiteY5-424" fmla="*/ 330199 h 342952"/>
              <a:gd name="connsiteX6-425" fmla="*/ 1651000 w 5511800"/>
              <a:gd name="connsiteY6-426" fmla="*/ 266700 h 342952"/>
              <a:gd name="connsiteX7-427" fmla="*/ 1955800 w 5511800"/>
              <a:gd name="connsiteY7-428" fmla="*/ 82550 h 342952"/>
              <a:gd name="connsiteX8-429" fmla="*/ 2298700 w 5511800"/>
              <a:gd name="connsiteY8-430" fmla="*/ 342900 h 342952"/>
              <a:gd name="connsiteX9-431" fmla="*/ 2749550 w 5511800"/>
              <a:gd name="connsiteY9-432" fmla="*/ 57150 h 342952"/>
              <a:gd name="connsiteX10-433" fmla="*/ 3219450 w 5511800"/>
              <a:gd name="connsiteY10-434" fmla="*/ 342900 h 342952"/>
              <a:gd name="connsiteX11-435" fmla="*/ 3676650 w 5511800"/>
              <a:gd name="connsiteY11-436" fmla="*/ 63500 h 342952"/>
              <a:gd name="connsiteX12-437" fmla="*/ 4394200 w 5511800"/>
              <a:gd name="connsiteY12-438" fmla="*/ 323850 h 342952"/>
              <a:gd name="connsiteX13-439" fmla="*/ 4705350 w 5511800"/>
              <a:gd name="connsiteY13-440" fmla="*/ 69850 h 342952"/>
              <a:gd name="connsiteX14-441" fmla="*/ 5054600 w 5511800"/>
              <a:gd name="connsiteY14-442" fmla="*/ 317500 h 342952"/>
              <a:gd name="connsiteX15-443" fmla="*/ 5511800 w 5511800"/>
              <a:gd name="connsiteY15-444" fmla="*/ 0 h 342952"/>
              <a:gd name="connsiteX0-445" fmla="*/ 0 w 5511800"/>
              <a:gd name="connsiteY0-446" fmla="*/ 38100 h 342952"/>
              <a:gd name="connsiteX1-447" fmla="*/ 292100 w 5511800"/>
              <a:gd name="connsiteY1-448" fmla="*/ 304800 h 342952"/>
              <a:gd name="connsiteX2-449" fmla="*/ 596900 w 5511800"/>
              <a:gd name="connsiteY2-450" fmla="*/ 114300 h 342952"/>
              <a:gd name="connsiteX3-451" fmla="*/ 876300 w 5511800"/>
              <a:gd name="connsiteY3-452" fmla="*/ 323850 h 342952"/>
              <a:gd name="connsiteX4-453" fmla="*/ 1244600 w 5511800"/>
              <a:gd name="connsiteY4-454" fmla="*/ 101600 h 342952"/>
              <a:gd name="connsiteX5-455" fmla="*/ 1492250 w 5511800"/>
              <a:gd name="connsiteY5-456" fmla="*/ 330199 h 342952"/>
              <a:gd name="connsiteX6-457" fmla="*/ 1651000 w 5511800"/>
              <a:gd name="connsiteY6-458" fmla="*/ 266700 h 342952"/>
              <a:gd name="connsiteX7-459" fmla="*/ 1955800 w 5511800"/>
              <a:gd name="connsiteY7-460" fmla="*/ 82550 h 342952"/>
              <a:gd name="connsiteX8-461" fmla="*/ 2298700 w 5511800"/>
              <a:gd name="connsiteY8-462" fmla="*/ 342900 h 342952"/>
              <a:gd name="connsiteX9-463" fmla="*/ 2749550 w 5511800"/>
              <a:gd name="connsiteY9-464" fmla="*/ 57150 h 342952"/>
              <a:gd name="connsiteX10-465" fmla="*/ 3219450 w 5511800"/>
              <a:gd name="connsiteY10-466" fmla="*/ 342900 h 342952"/>
              <a:gd name="connsiteX11-467" fmla="*/ 3676650 w 5511800"/>
              <a:gd name="connsiteY11-468" fmla="*/ 63500 h 342952"/>
              <a:gd name="connsiteX12-469" fmla="*/ 4311650 w 5511800"/>
              <a:gd name="connsiteY12-470" fmla="*/ 342900 h 342952"/>
              <a:gd name="connsiteX13-471" fmla="*/ 4705350 w 5511800"/>
              <a:gd name="connsiteY13-472" fmla="*/ 69850 h 342952"/>
              <a:gd name="connsiteX14-473" fmla="*/ 5054600 w 5511800"/>
              <a:gd name="connsiteY14-474" fmla="*/ 317500 h 342952"/>
              <a:gd name="connsiteX15-475" fmla="*/ 5511800 w 5511800"/>
              <a:gd name="connsiteY15-476" fmla="*/ 0 h 342952"/>
              <a:gd name="connsiteX0-477" fmla="*/ 0 w 5511800"/>
              <a:gd name="connsiteY0-478" fmla="*/ 38100 h 342952"/>
              <a:gd name="connsiteX1-479" fmla="*/ 292100 w 5511800"/>
              <a:gd name="connsiteY1-480" fmla="*/ 304800 h 342952"/>
              <a:gd name="connsiteX2-481" fmla="*/ 596900 w 5511800"/>
              <a:gd name="connsiteY2-482" fmla="*/ 114300 h 342952"/>
              <a:gd name="connsiteX3-483" fmla="*/ 876300 w 5511800"/>
              <a:gd name="connsiteY3-484" fmla="*/ 323850 h 342952"/>
              <a:gd name="connsiteX4-485" fmla="*/ 1244600 w 5511800"/>
              <a:gd name="connsiteY4-486" fmla="*/ 101600 h 342952"/>
              <a:gd name="connsiteX5-487" fmla="*/ 1492250 w 5511800"/>
              <a:gd name="connsiteY5-488" fmla="*/ 330199 h 342952"/>
              <a:gd name="connsiteX6-489" fmla="*/ 1651000 w 5511800"/>
              <a:gd name="connsiteY6-490" fmla="*/ 266700 h 342952"/>
              <a:gd name="connsiteX7-491" fmla="*/ 1955800 w 5511800"/>
              <a:gd name="connsiteY7-492" fmla="*/ 82550 h 342952"/>
              <a:gd name="connsiteX8-493" fmla="*/ 2298700 w 5511800"/>
              <a:gd name="connsiteY8-494" fmla="*/ 342900 h 342952"/>
              <a:gd name="connsiteX9-495" fmla="*/ 2749550 w 5511800"/>
              <a:gd name="connsiteY9-496" fmla="*/ 57150 h 342952"/>
              <a:gd name="connsiteX10-497" fmla="*/ 3219450 w 5511800"/>
              <a:gd name="connsiteY10-498" fmla="*/ 342900 h 342952"/>
              <a:gd name="connsiteX11-499" fmla="*/ 3898900 w 5511800"/>
              <a:gd name="connsiteY11-500" fmla="*/ 44450 h 342952"/>
              <a:gd name="connsiteX12-501" fmla="*/ 4311650 w 5511800"/>
              <a:gd name="connsiteY12-502" fmla="*/ 342900 h 342952"/>
              <a:gd name="connsiteX13-503" fmla="*/ 4705350 w 5511800"/>
              <a:gd name="connsiteY13-504" fmla="*/ 69850 h 342952"/>
              <a:gd name="connsiteX14-505" fmla="*/ 5054600 w 5511800"/>
              <a:gd name="connsiteY14-506" fmla="*/ 317500 h 342952"/>
              <a:gd name="connsiteX15-507" fmla="*/ 5511800 w 5511800"/>
              <a:gd name="connsiteY15-508" fmla="*/ 0 h 342952"/>
              <a:gd name="connsiteX0-509" fmla="*/ 0 w 5511800"/>
              <a:gd name="connsiteY0-510" fmla="*/ 38100 h 342952"/>
              <a:gd name="connsiteX1-511" fmla="*/ 292100 w 5511800"/>
              <a:gd name="connsiteY1-512" fmla="*/ 304800 h 342952"/>
              <a:gd name="connsiteX2-513" fmla="*/ 596900 w 5511800"/>
              <a:gd name="connsiteY2-514" fmla="*/ 114300 h 342952"/>
              <a:gd name="connsiteX3-515" fmla="*/ 876300 w 5511800"/>
              <a:gd name="connsiteY3-516" fmla="*/ 323850 h 342952"/>
              <a:gd name="connsiteX4-517" fmla="*/ 1244600 w 5511800"/>
              <a:gd name="connsiteY4-518" fmla="*/ 101600 h 342952"/>
              <a:gd name="connsiteX5-519" fmla="*/ 1492250 w 5511800"/>
              <a:gd name="connsiteY5-520" fmla="*/ 330199 h 342952"/>
              <a:gd name="connsiteX6-521" fmla="*/ 1651000 w 5511800"/>
              <a:gd name="connsiteY6-522" fmla="*/ 266700 h 342952"/>
              <a:gd name="connsiteX7-523" fmla="*/ 1955800 w 5511800"/>
              <a:gd name="connsiteY7-524" fmla="*/ 82550 h 342952"/>
              <a:gd name="connsiteX8-525" fmla="*/ 2298700 w 5511800"/>
              <a:gd name="connsiteY8-526" fmla="*/ 342900 h 342952"/>
              <a:gd name="connsiteX9-527" fmla="*/ 2749550 w 5511800"/>
              <a:gd name="connsiteY9-528" fmla="*/ 57150 h 342952"/>
              <a:gd name="connsiteX10-529" fmla="*/ 3460750 w 5511800"/>
              <a:gd name="connsiteY10-530" fmla="*/ 342900 h 342952"/>
              <a:gd name="connsiteX11-531" fmla="*/ 3898900 w 5511800"/>
              <a:gd name="connsiteY11-532" fmla="*/ 44450 h 342952"/>
              <a:gd name="connsiteX12-533" fmla="*/ 4311650 w 5511800"/>
              <a:gd name="connsiteY12-534" fmla="*/ 342900 h 342952"/>
              <a:gd name="connsiteX13-535" fmla="*/ 4705350 w 5511800"/>
              <a:gd name="connsiteY13-536" fmla="*/ 69850 h 342952"/>
              <a:gd name="connsiteX14-537" fmla="*/ 5054600 w 5511800"/>
              <a:gd name="connsiteY14-538" fmla="*/ 317500 h 342952"/>
              <a:gd name="connsiteX15-539" fmla="*/ 5511800 w 5511800"/>
              <a:gd name="connsiteY15-540" fmla="*/ 0 h 342952"/>
              <a:gd name="connsiteX0-541" fmla="*/ 0 w 5511800"/>
              <a:gd name="connsiteY0-542" fmla="*/ 38100 h 343349"/>
              <a:gd name="connsiteX1-543" fmla="*/ 292100 w 5511800"/>
              <a:gd name="connsiteY1-544" fmla="*/ 304800 h 343349"/>
              <a:gd name="connsiteX2-545" fmla="*/ 596900 w 5511800"/>
              <a:gd name="connsiteY2-546" fmla="*/ 114300 h 343349"/>
              <a:gd name="connsiteX3-547" fmla="*/ 876300 w 5511800"/>
              <a:gd name="connsiteY3-548" fmla="*/ 323850 h 343349"/>
              <a:gd name="connsiteX4-549" fmla="*/ 1244600 w 5511800"/>
              <a:gd name="connsiteY4-550" fmla="*/ 101600 h 343349"/>
              <a:gd name="connsiteX5-551" fmla="*/ 1492250 w 5511800"/>
              <a:gd name="connsiteY5-552" fmla="*/ 330199 h 343349"/>
              <a:gd name="connsiteX6-553" fmla="*/ 1651000 w 5511800"/>
              <a:gd name="connsiteY6-554" fmla="*/ 266700 h 343349"/>
              <a:gd name="connsiteX7-555" fmla="*/ 1955800 w 5511800"/>
              <a:gd name="connsiteY7-556" fmla="*/ 82550 h 343349"/>
              <a:gd name="connsiteX8-557" fmla="*/ 2298700 w 5511800"/>
              <a:gd name="connsiteY8-558" fmla="*/ 342900 h 343349"/>
              <a:gd name="connsiteX9-559" fmla="*/ 3048000 w 5511800"/>
              <a:gd name="connsiteY9-560" fmla="*/ 6350 h 343349"/>
              <a:gd name="connsiteX10-561" fmla="*/ 3460750 w 5511800"/>
              <a:gd name="connsiteY10-562" fmla="*/ 342900 h 343349"/>
              <a:gd name="connsiteX11-563" fmla="*/ 3898900 w 5511800"/>
              <a:gd name="connsiteY11-564" fmla="*/ 44450 h 343349"/>
              <a:gd name="connsiteX12-565" fmla="*/ 4311650 w 5511800"/>
              <a:gd name="connsiteY12-566" fmla="*/ 342900 h 343349"/>
              <a:gd name="connsiteX13-567" fmla="*/ 4705350 w 5511800"/>
              <a:gd name="connsiteY13-568" fmla="*/ 69850 h 343349"/>
              <a:gd name="connsiteX14-569" fmla="*/ 5054600 w 5511800"/>
              <a:gd name="connsiteY14-570" fmla="*/ 317500 h 343349"/>
              <a:gd name="connsiteX15-571" fmla="*/ 5511800 w 5511800"/>
              <a:gd name="connsiteY15-572" fmla="*/ 0 h 343349"/>
              <a:gd name="connsiteX0-573" fmla="*/ 0 w 5511800"/>
              <a:gd name="connsiteY0-574" fmla="*/ 38100 h 342997"/>
              <a:gd name="connsiteX1-575" fmla="*/ 292100 w 5511800"/>
              <a:gd name="connsiteY1-576" fmla="*/ 304800 h 342997"/>
              <a:gd name="connsiteX2-577" fmla="*/ 596900 w 5511800"/>
              <a:gd name="connsiteY2-578" fmla="*/ 114300 h 342997"/>
              <a:gd name="connsiteX3-579" fmla="*/ 876300 w 5511800"/>
              <a:gd name="connsiteY3-580" fmla="*/ 323850 h 342997"/>
              <a:gd name="connsiteX4-581" fmla="*/ 1244600 w 5511800"/>
              <a:gd name="connsiteY4-582" fmla="*/ 101600 h 342997"/>
              <a:gd name="connsiteX5-583" fmla="*/ 1492250 w 5511800"/>
              <a:gd name="connsiteY5-584" fmla="*/ 330199 h 342997"/>
              <a:gd name="connsiteX6-585" fmla="*/ 1651000 w 5511800"/>
              <a:gd name="connsiteY6-586" fmla="*/ 266700 h 342997"/>
              <a:gd name="connsiteX7-587" fmla="*/ 1955800 w 5511800"/>
              <a:gd name="connsiteY7-588" fmla="*/ 82550 h 342997"/>
              <a:gd name="connsiteX8-589" fmla="*/ 2660650 w 5511800"/>
              <a:gd name="connsiteY8-590" fmla="*/ 330200 h 342997"/>
              <a:gd name="connsiteX9-591" fmla="*/ 3048000 w 5511800"/>
              <a:gd name="connsiteY9-592" fmla="*/ 6350 h 342997"/>
              <a:gd name="connsiteX10-593" fmla="*/ 3460750 w 5511800"/>
              <a:gd name="connsiteY10-594" fmla="*/ 342900 h 342997"/>
              <a:gd name="connsiteX11-595" fmla="*/ 3898900 w 5511800"/>
              <a:gd name="connsiteY11-596" fmla="*/ 44450 h 342997"/>
              <a:gd name="connsiteX12-597" fmla="*/ 4311650 w 5511800"/>
              <a:gd name="connsiteY12-598" fmla="*/ 342900 h 342997"/>
              <a:gd name="connsiteX13-599" fmla="*/ 4705350 w 5511800"/>
              <a:gd name="connsiteY13-600" fmla="*/ 69850 h 342997"/>
              <a:gd name="connsiteX14-601" fmla="*/ 5054600 w 5511800"/>
              <a:gd name="connsiteY14-602" fmla="*/ 317500 h 342997"/>
              <a:gd name="connsiteX15-603" fmla="*/ 5511800 w 5511800"/>
              <a:gd name="connsiteY15-604" fmla="*/ 0 h 342997"/>
              <a:gd name="connsiteX0-605" fmla="*/ 0 w 5511800"/>
              <a:gd name="connsiteY0-606" fmla="*/ 38100 h 342948"/>
              <a:gd name="connsiteX1-607" fmla="*/ 292100 w 5511800"/>
              <a:gd name="connsiteY1-608" fmla="*/ 304800 h 342948"/>
              <a:gd name="connsiteX2-609" fmla="*/ 596900 w 5511800"/>
              <a:gd name="connsiteY2-610" fmla="*/ 114300 h 342948"/>
              <a:gd name="connsiteX3-611" fmla="*/ 876300 w 5511800"/>
              <a:gd name="connsiteY3-612" fmla="*/ 323850 h 342948"/>
              <a:gd name="connsiteX4-613" fmla="*/ 1244600 w 5511800"/>
              <a:gd name="connsiteY4-614" fmla="*/ 101600 h 342948"/>
              <a:gd name="connsiteX5-615" fmla="*/ 1492250 w 5511800"/>
              <a:gd name="connsiteY5-616" fmla="*/ 330199 h 342948"/>
              <a:gd name="connsiteX6-617" fmla="*/ 1651000 w 5511800"/>
              <a:gd name="connsiteY6-618" fmla="*/ 266700 h 342948"/>
              <a:gd name="connsiteX7-619" fmla="*/ 1955800 w 5511800"/>
              <a:gd name="connsiteY7-620" fmla="*/ 82550 h 342948"/>
              <a:gd name="connsiteX8-621" fmla="*/ 2660650 w 5511800"/>
              <a:gd name="connsiteY8-622" fmla="*/ 330200 h 342948"/>
              <a:gd name="connsiteX9-623" fmla="*/ 3098800 w 5511800"/>
              <a:gd name="connsiteY9-624" fmla="*/ 19050 h 342948"/>
              <a:gd name="connsiteX10-625" fmla="*/ 3460750 w 5511800"/>
              <a:gd name="connsiteY10-626" fmla="*/ 342900 h 342948"/>
              <a:gd name="connsiteX11-627" fmla="*/ 3898900 w 5511800"/>
              <a:gd name="connsiteY11-628" fmla="*/ 44450 h 342948"/>
              <a:gd name="connsiteX12-629" fmla="*/ 4311650 w 5511800"/>
              <a:gd name="connsiteY12-630" fmla="*/ 342900 h 342948"/>
              <a:gd name="connsiteX13-631" fmla="*/ 4705350 w 5511800"/>
              <a:gd name="connsiteY13-632" fmla="*/ 69850 h 342948"/>
              <a:gd name="connsiteX14-633" fmla="*/ 5054600 w 5511800"/>
              <a:gd name="connsiteY14-634" fmla="*/ 317500 h 342948"/>
              <a:gd name="connsiteX15-635" fmla="*/ 5511800 w 5511800"/>
              <a:gd name="connsiteY15-636" fmla="*/ 0 h 342948"/>
              <a:gd name="connsiteX0-637" fmla="*/ 0 w 5511800"/>
              <a:gd name="connsiteY0-638" fmla="*/ 38100 h 342948"/>
              <a:gd name="connsiteX1-639" fmla="*/ 292100 w 5511800"/>
              <a:gd name="connsiteY1-640" fmla="*/ 304800 h 342948"/>
              <a:gd name="connsiteX2-641" fmla="*/ 596900 w 5511800"/>
              <a:gd name="connsiteY2-642" fmla="*/ 114300 h 342948"/>
              <a:gd name="connsiteX3-643" fmla="*/ 876300 w 5511800"/>
              <a:gd name="connsiteY3-644" fmla="*/ 323850 h 342948"/>
              <a:gd name="connsiteX4-645" fmla="*/ 1244600 w 5511800"/>
              <a:gd name="connsiteY4-646" fmla="*/ 101600 h 342948"/>
              <a:gd name="connsiteX5-647" fmla="*/ 1492250 w 5511800"/>
              <a:gd name="connsiteY5-648" fmla="*/ 330199 h 342948"/>
              <a:gd name="connsiteX6-649" fmla="*/ 1651000 w 5511800"/>
              <a:gd name="connsiteY6-650" fmla="*/ 266700 h 342948"/>
              <a:gd name="connsiteX7-651" fmla="*/ 2247900 w 5511800"/>
              <a:gd name="connsiteY7-652" fmla="*/ 25400 h 342948"/>
              <a:gd name="connsiteX8-653" fmla="*/ 2660650 w 5511800"/>
              <a:gd name="connsiteY8-654" fmla="*/ 330200 h 342948"/>
              <a:gd name="connsiteX9-655" fmla="*/ 3098800 w 5511800"/>
              <a:gd name="connsiteY9-656" fmla="*/ 19050 h 342948"/>
              <a:gd name="connsiteX10-657" fmla="*/ 3460750 w 5511800"/>
              <a:gd name="connsiteY10-658" fmla="*/ 342900 h 342948"/>
              <a:gd name="connsiteX11-659" fmla="*/ 3898900 w 5511800"/>
              <a:gd name="connsiteY11-660" fmla="*/ 44450 h 342948"/>
              <a:gd name="connsiteX12-661" fmla="*/ 4311650 w 5511800"/>
              <a:gd name="connsiteY12-662" fmla="*/ 342900 h 342948"/>
              <a:gd name="connsiteX13-663" fmla="*/ 4705350 w 5511800"/>
              <a:gd name="connsiteY13-664" fmla="*/ 69850 h 342948"/>
              <a:gd name="connsiteX14-665" fmla="*/ 5054600 w 5511800"/>
              <a:gd name="connsiteY14-666" fmla="*/ 317500 h 342948"/>
              <a:gd name="connsiteX15-667" fmla="*/ 5511800 w 5511800"/>
              <a:gd name="connsiteY15-668" fmla="*/ 0 h 342948"/>
              <a:gd name="connsiteX0-669" fmla="*/ 0 w 5511800"/>
              <a:gd name="connsiteY0-670" fmla="*/ 38100 h 347787"/>
              <a:gd name="connsiteX1-671" fmla="*/ 292100 w 5511800"/>
              <a:gd name="connsiteY1-672" fmla="*/ 304800 h 347787"/>
              <a:gd name="connsiteX2-673" fmla="*/ 596900 w 5511800"/>
              <a:gd name="connsiteY2-674" fmla="*/ 114300 h 347787"/>
              <a:gd name="connsiteX3-675" fmla="*/ 876300 w 5511800"/>
              <a:gd name="connsiteY3-676" fmla="*/ 323850 h 347787"/>
              <a:gd name="connsiteX4-677" fmla="*/ 1244600 w 5511800"/>
              <a:gd name="connsiteY4-678" fmla="*/ 101600 h 347787"/>
              <a:gd name="connsiteX5-679" fmla="*/ 1492250 w 5511800"/>
              <a:gd name="connsiteY5-680" fmla="*/ 330199 h 347787"/>
              <a:gd name="connsiteX6-681" fmla="*/ 1917700 w 5511800"/>
              <a:gd name="connsiteY6-682" fmla="*/ 304800 h 347787"/>
              <a:gd name="connsiteX7-683" fmla="*/ 2247900 w 5511800"/>
              <a:gd name="connsiteY7-684" fmla="*/ 25400 h 347787"/>
              <a:gd name="connsiteX8-685" fmla="*/ 2660650 w 5511800"/>
              <a:gd name="connsiteY8-686" fmla="*/ 330200 h 347787"/>
              <a:gd name="connsiteX9-687" fmla="*/ 3098800 w 5511800"/>
              <a:gd name="connsiteY9-688" fmla="*/ 19050 h 347787"/>
              <a:gd name="connsiteX10-689" fmla="*/ 3460750 w 5511800"/>
              <a:gd name="connsiteY10-690" fmla="*/ 342900 h 347787"/>
              <a:gd name="connsiteX11-691" fmla="*/ 3898900 w 5511800"/>
              <a:gd name="connsiteY11-692" fmla="*/ 44450 h 347787"/>
              <a:gd name="connsiteX12-693" fmla="*/ 4311650 w 5511800"/>
              <a:gd name="connsiteY12-694" fmla="*/ 342900 h 347787"/>
              <a:gd name="connsiteX13-695" fmla="*/ 4705350 w 5511800"/>
              <a:gd name="connsiteY13-696" fmla="*/ 69850 h 347787"/>
              <a:gd name="connsiteX14-697" fmla="*/ 5054600 w 5511800"/>
              <a:gd name="connsiteY14-698" fmla="*/ 317500 h 347787"/>
              <a:gd name="connsiteX15-699" fmla="*/ 5511800 w 5511800"/>
              <a:gd name="connsiteY15-700" fmla="*/ 0 h 347787"/>
              <a:gd name="connsiteX0-701" fmla="*/ 0 w 5511800"/>
              <a:gd name="connsiteY0-702" fmla="*/ 38100 h 342948"/>
              <a:gd name="connsiteX1-703" fmla="*/ 292100 w 5511800"/>
              <a:gd name="connsiteY1-704" fmla="*/ 304800 h 342948"/>
              <a:gd name="connsiteX2-705" fmla="*/ 596900 w 5511800"/>
              <a:gd name="connsiteY2-706" fmla="*/ 114300 h 342948"/>
              <a:gd name="connsiteX3-707" fmla="*/ 876300 w 5511800"/>
              <a:gd name="connsiteY3-708" fmla="*/ 323850 h 342948"/>
              <a:gd name="connsiteX4-709" fmla="*/ 1244600 w 5511800"/>
              <a:gd name="connsiteY4-710" fmla="*/ 101600 h 342948"/>
              <a:gd name="connsiteX5-711" fmla="*/ 1917700 w 5511800"/>
              <a:gd name="connsiteY5-712" fmla="*/ 304800 h 342948"/>
              <a:gd name="connsiteX6-713" fmla="*/ 2247900 w 5511800"/>
              <a:gd name="connsiteY6-714" fmla="*/ 25400 h 342948"/>
              <a:gd name="connsiteX7-715" fmla="*/ 2660650 w 5511800"/>
              <a:gd name="connsiteY7-716" fmla="*/ 330200 h 342948"/>
              <a:gd name="connsiteX8-717" fmla="*/ 3098800 w 5511800"/>
              <a:gd name="connsiteY8-718" fmla="*/ 19050 h 342948"/>
              <a:gd name="connsiteX9-719" fmla="*/ 3460750 w 5511800"/>
              <a:gd name="connsiteY9-720" fmla="*/ 342900 h 342948"/>
              <a:gd name="connsiteX10-721" fmla="*/ 3898900 w 5511800"/>
              <a:gd name="connsiteY10-722" fmla="*/ 44450 h 342948"/>
              <a:gd name="connsiteX11-723" fmla="*/ 4311650 w 5511800"/>
              <a:gd name="connsiteY11-724" fmla="*/ 342900 h 342948"/>
              <a:gd name="connsiteX12-725" fmla="*/ 4705350 w 5511800"/>
              <a:gd name="connsiteY12-726" fmla="*/ 69850 h 342948"/>
              <a:gd name="connsiteX13-727" fmla="*/ 5054600 w 5511800"/>
              <a:gd name="connsiteY13-728" fmla="*/ 317500 h 342948"/>
              <a:gd name="connsiteX14-729" fmla="*/ 5511800 w 5511800"/>
              <a:gd name="connsiteY14-730" fmla="*/ 0 h 342948"/>
              <a:gd name="connsiteX0-731" fmla="*/ 0 w 5511800"/>
              <a:gd name="connsiteY0-732" fmla="*/ 38100 h 342948"/>
              <a:gd name="connsiteX1-733" fmla="*/ 292100 w 5511800"/>
              <a:gd name="connsiteY1-734" fmla="*/ 304800 h 342948"/>
              <a:gd name="connsiteX2-735" fmla="*/ 596900 w 5511800"/>
              <a:gd name="connsiteY2-736" fmla="*/ 114300 h 342948"/>
              <a:gd name="connsiteX3-737" fmla="*/ 876300 w 5511800"/>
              <a:gd name="connsiteY3-738" fmla="*/ 323850 h 342948"/>
              <a:gd name="connsiteX4-739" fmla="*/ 1530350 w 5511800"/>
              <a:gd name="connsiteY4-740" fmla="*/ 63500 h 342948"/>
              <a:gd name="connsiteX5-741" fmla="*/ 1917700 w 5511800"/>
              <a:gd name="connsiteY5-742" fmla="*/ 304800 h 342948"/>
              <a:gd name="connsiteX6-743" fmla="*/ 2247900 w 5511800"/>
              <a:gd name="connsiteY6-744" fmla="*/ 25400 h 342948"/>
              <a:gd name="connsiteX7-745" fmla="*/ 2660650 w 5511800"/>
              <a:gd name="connsiteY7-746" fmla="*/ 330200 h 342948"/>
              <a:gd name="connsiteX8-747" fmla="*/ 3098800 w 5511800"/>
              <a:gd name="connsiteY8-748" fmla="*/ 19050 h 342948"/>
              <a:gd name="connsiteX9-749" fmla="*/ 3460750 w 5511800"/>
              <a:gd name="connsiteY9-750" fmla="*/ 342900 h 342948"/>
              <a:gd name="connsiteX10-751" fmla="*/ 3898900 w 5511800"/>
              <a:gd name="connsiteY10-752" fmla="*/ 44450 h 342948"/>
              <a:gd name="connsiteX11-753" fmla="*/ 4311650 w 5511800"/>
              <a:gd name="connsiteY11-754" fmla="*/ 342900 h 342948"/>
              <a:gd name="connsiteX12-755" fmla="*/ 4705350 w 5511800"/>
              <a:gd name="connsiteY12-756" fmla="*/ 69850 h 342948"/>
              <a:gd name="connsiteX13-757" fmla="*/ 5054600 w 5511800"/>
              <a:gd name="connsiteY13-758" fmla="*/ 317500 h 342948"/>
              <a:gd name="connsiteX14-759" fmla="*/ 5511800 w 5511800"/>
              <a:gd name="connsiteY14-760" fmla="*/ 0 h 342948"/>
              <a:gd name="connsiteX0-761" fmla="*/ 0 w 5511800"/>
              <a:gd name="connsiteY0-762" fmla="*/ 38100 h 374746"/>
              <a:gd name="connsiteX1-763" fmla="*/ 292100 w 5511800"/>
              <a:gd name="connsiteY1-764" fmla="*/ 304800 h 374746"/>
              <a:gd name="connsiteX2-765" fmla="*/ 596900 w 5511800"/>
              <a:gd name="connsiteY2-766" fmla="*/ 114300 h 374746"/>
              <a:gd name="connsiteX3-767" fmla="*/ 876300 w 5511800"/>
              <a:gd name="connsiteY3-768" fmla="*/ 323850 h 374746"/>
              <a:gd name="connsiteX4-769" fmla="*/ 1530350 w 5511800"/>
              <a:gd name="connsiteY4-770" fmla="*/ 63500 h 374746"/>
              <a:gd name="connsiteX5-771" fmla="*/ 1892300 w 5511800"/>
              <a:gd name="connsiteY5-772" fmla="*/ 374650 h 374746"/>
              <a:gd name="connsiteX6-773" fmla="*/ 2247900 w 5511800"/>
              <a:gd name="connsiteY6-774" fmla="*/ 25400 h 374746"/>
              <a:gd name="connsiteX7-775" fmla="*/ 2660650 w 5511800"/>
              <a:gd name="connsiteY7-776" fmla="*/ 330200 h 374746"/>
              <a:gd name="connsiteX8-777" fmla="*/ 3098800 w 5511800"/>
              <a:gd name="connsiteY8-778" fmla="*/ 19050 h 374746"/>
              <a:gd name="connsiteX9-779" fmla="*/ 3460750 w 5511800"/>
              <a:gd name="connsiteY9-780" fmla="*/ 342900 h 374746"/>
              <a:gd name="connsiteX10-781" fmla="*/ 3898900 w 5511800"/>
              <a:gd name="connsiteY10-782" fmla="*/ 44450 h 374746"/>
              <a:gd name="connsiteX11-783" fmla="*/ 4311650 w 5511800"/>
              <a:gd name="connsiteY11-784" fmla="*/ 342900 h 374746"/>
              <a:gd name="connsiteX12-785" fmla="*/ 4705350 w 5511800"/>
              <a:gd name="connsiteY12-786" fmla="*/ 69850 h 374746"/>
              <a:gd name="connsiteX13-787" fmla="*/ 5054600 w 5511800"/>
              <a:gd name="connsiteY13-788" fmla="*/ 317500 h 374746"/>
              <a:gd name="connsiteX14-789" fmla="*/ 5511800 w 5511800"/>
              <a:gd name="connsiteY14-790" fmla="*/ 0 h 374746"/>
              <a:gd name="connsiteX0-791" fmla="*/ 0 w 5511800"/>
              <a:gd name="connsiteY0-792" fmla="*/ 38100 h 374745"/>
              <a:gd name="connsiteX1-793" fmla="*/ 292100 w 5511800"/>
              <a:gd name="connsiteY1-794" fmla="*/ 304800 h 374745"/>
              <a:gd name="connsiteX2-795" fmla="*/ 596900 w 5511800"/>
              <a:gd name="connsiteY2-796" fmla="*/ 114300 h 374745"/>
              <a:gd name="connsiteX3-797" fmla="*/ 1162050 w 5511800"/>
              <a:gd name="connsiteY3-798" fmla="*/ 342900 h 374745"/>
              <a:gd name="connsiteX4-799" fmla="*/ 1530350 w 5511800"/>
              <a:gd name="connsiteY4-800" fmla="*/ 63500 h 374745"/>
              <a:gd name="connsiteX5-801" fmla="*/ 1892300 w 5511800"/>
              <a:gd name="connsiteY5-802" fmla="*/ 374650 h 374745"/>
              <a:gd name="connsiteX6-803" fmla="*/ 2247900 w 5511800"/>
              <a:gd name="connsiteY6-804" fmla="*/ 25400 h 374745"/>
              <a:gd name="connsiteX7-805" fmla="*/ 2660650 w 5511800"/>
              <a:gd name="connsiteY7-806" fmla="*/ 330200 h 374745"/>
              <a:gd name="connsiteX8-807" fmla="*/ 3098800 w 5511800"/>
              <a:gd name="connsiteY8-808" fmla="*/ 19050 h 374745"/>
              <a:gd name="connsiteX9-809" fmla="*/ 3460750 w 5511800"/>
              <a:gd name="connsiteY9-810" fmla="*/ 342900 h 374745"/>
              <a:gd name="connsiteX10-811" fmla="*/ 3898900 w 5511800"/>
              <a:gd name="connsiteY10-812" fmla="*/ 44450 h 374745"/>
              <a:gd name="connsiteX11-813" fmla="*/ 4311650 w 5511800"/>
              <a:gd name="connsiteY11-814" fmla="*/ 342900 h 374745"/>
              <a:gd name="connsiteX12-815" fmla="*/ 4705350 w 5511800"/>
              <a:gd name="connsiteY12-816" fmla="*/ 69850 h 374745"/>
              <a:gd name="connsiteX13-817" fmla="*/ 5054600 w 5511800"/>
              <a:gd name="connsiteY13-818" fmla="*/ 317500 h 374745"/>
              <a:gd name="connsiteX14-819" fmla="*/ 5511800 w 5511800"/>
              <a:gd name="connsiteY14-820" fmla="*/ 0 h 374745"/>
              <a:gd name="connsiteX0-821" fmla="*/ 0 w 5511800"/>
              <a:gd name="connsiteY0-822" fmla="*/ 38100 h 374652"/>
              <a:gd name="connsiteX1-823" fmla="*/ 292100 w 5511800"/>
              <a:gd name="connsiteY1-824" fmla="*/ 304800 h 374652"/>
              <a:gd name="connsiteX2-825" fmla="*/ 596900 w 5511800"/>
              <a:gd name="connsiteY2-826" fmla="*/ 114300 h 374652"/>
              <a:gd name="connsiteX3-827" fmla="*/ 1162050 w 5511800"/>
              <a:gd name="connsiteY3-828" fmla="*/ 342900 h 374652"/>
              <a:gd name="connsiteX4-829" fmla="*/ 1530350 w 5511800"/>
              <a:gd name="connsiteY4-830" fmla="*/ 31750 h 374652"/>
              <a:gd name="connsiteX5-831" fmla="*/ 1892300 w 5511800"/>
              <a:gd name="connsiteY5-832" fmla="*/ 374650 h 374652"/>
              <a:gd name="connsiteX6-833" fmla="*/ 2247900 w 5511800"/>
              <a:gd name="connsiteY6-834" fmla="*/ 25400 h 374652"/>
              <a:gd name="connsiteX7-835" fmla="*/ 2660650 w 5511800"/>
              <a:gd name="connsiteY7-836" fmla="*/ 330200 h 374652"/>
              <a:gd name="connsiteX8-837" fmla="*/ 3098800 w 5511800"/>
              <a:gd name="connsiteY8-838" fmla="*/ 19050 h 374652"/>
              <a:gd name="connsiteX9-839" fmla="*/ 3460750 w 5511800"/>
              <a:gd name="connsiteY9-840" fmla="*/ 342900 h 374652"/>
              <a:gd name="connsiteX10-841" fmla="*/ 3898900 w 5511800"/>
              <a:gd name="connsiteY10-842" fmla="*/ 44450 h 374652"/>
              <a:gd name="connsiteX11-843" fmla="*/ 4311650 w 5511800"/>
              <a:gd name="connsiteY11-844" fmla="*/ 342900 h 374652"/>
              <a:gd name="connsiteX12-845" fmla="*/ 4705350 w 5511800"/>
              <a:gd name="connsiteY12-846" fmla="*/ 69850 h 374652"/>
              <a:gd name="connsiteX13-847" fmla="*/ 5054600 w 5511800"/>
              <a:gd name="connsiteY13-848" fmla="*/ 317500 h 374652"/>
              <a:gd name="connsiteX14-849" fmla="*/ 5511800 w 5511800"/>
              <a:gd name="connsiteY14-850" fmla="*/ 0 h 374652"/>
              <a:gd name="connsiteX0-851" fmla="*/ 0 w 5511800"/>
              <a:gd name="connsiteY0-852" fmla="*/ 38100 h 374652"/>
              <a:gd name="connsiteX1-853" fmla="*/ 292100 w 5511800"/>
              <a:gd name="connsiteY1-854" fmla="*/ 304800 h 374652"/>
              <a:gd name="connsiteX2-855" fmla="*/ 825500 w 5511800"/>
              <a:gd name="connsiteY2-856" fmla="*/ 25400 h 374652"/>
              <a:gd name="connsiteX3-857" fmla="*/ 1162050 w 5511800"/>
              <a:gd name="connsiteY3-858" fmla="*/ 342900 h 374652"/>
              <a:gd name="connsiteX4-859" fmla="*/ 1530350 w 5511800"/>
              <a:gd name="connsiteY4-860" fmla="*/ 31750 h 374652"/>
              <a:gd name="connsiteX5-861" fmla="*/ 1892300 w 5511800"/>
              <a:gd name="connsiteY5-862" fmla="*/ 374650 h 374652"/>
              <a:gd name="connsiteX6-863" fmla="*/ 2247900 w 5511800"/>
              <a:gd name="connsiteY6-864" fmla="*/ 25400 h 374652"/>
              <a:gd name="connsiteX7-865" fmla="*/ 2660650 w 5511800"/>
              <a:gd name="connsiteY7-866" fmla="*/ 330200 h 374652"/>
              <a:gd name="connsiteX8-867" fmla="*/ 3098800 w 5511800"/>
              <a:gd name="connsiteY8-868" fmla="*/ 19050 h 374652"/>
              <a:gd name="connsiteX9-869" fmla="*/ 3460750 w 5511800"/>
              <a:gd name="connsiteY9-870" fmla="*/ 342900 h 374652"/>
              <a:gd name="connsiteX10-871" fmla="*/ 3898900 w 5511800"/>
              <a:gd name="connsiteY10-872" fmla="*/ 44450 h 374652"/>
              <a:gd name="connsiteX11-873" fmla="*/ 4311650 w 5511800"/>
              <a:gd name="connsiteY11-874" fmla="*/ 342900 h 374652"/>
              <a:gd name="connsiteX12-875" fmla="*/ 4705350 w 5511800"/>
              <a:gd name="connsiteY12-876" fmla="*/ 69850 h 374652"/>
              <a:gd name="connsiteX13-877" fmla="*/ 5054600 w 5511800"/>
              <a:gd name="connsiteY13-878" fmla="*/ 317500 h 374652"/>
              <a:gd name="connsiteX14-879" fmla="*/ 5511800 w 5511800"/>
              <a:gd name="connsiteY14-880" fmla="*/ 0 h 374652"/>
              <a:gd name="connsiteX0-881" fmla="*/ 0 w 5511800"/>
              <a:gd name="connsiteY0-882" fmla="*/ 38100 h 387364"/>
              <a:gd name="connsiteX1-883" fmla="*/ 285750 w 5511800"/>
              <a:gd name="connsiteY1-884" fmla="*/ 387350 h 387364"/>
              <a:gd name="connsiteX2-885" fmla="*/ 825500 w 5511800"/>
              <a:gd name="connsiteY2-886" fmla="*/ 25400 h 387364"/>
              <a:gd name="connsiteX3-887" fmla="*/ 1162050 w 5511800"/>
              <a:gd name="connsiteY3-888" fmla="*/ 342900 h 387364"/>
              <a:gd name="connsiteX4-889" fmla="*/ 1530350 w 5511800"/>
              <a:gd name="connsiteY4-890" fmla="*/ 31750 h 387364"/>
              <a:gd name="connsiteX5-891" fmla="*/ 1892300 w 5511800"/>
              <a:gd name="connsiteY5-892" fmla="*/ 374650 h 387364"/>
              <a:gd name="connsiteX6-893" fmla="*/ 2247900 w 5511800"/>
              <a:gd name="connsiteY6-894" fmla="*/ 25400 h 387364"/>
              <a:gd name="connsiteX7-895" fmla="*/ 2660650 w 5511800"/>
              <a:gd name="connsiteY7-896" fmla="*/ 330200 h 387364"/>
              <a:gd name="connsiteX8-897" fmla="*/ 3098800 w 5511800"/>
              <a:gd name="connsiteY8-898" fmla="*/ 19050 h 387364"/>
              <a:gd name="connsiteX9-899" fmla="*/ 3460750 w 5511800"/>
              <a:gd name="connsiteY9-900" fmla="*/ 342900 h 387364"/>
              <a:gd name="connsiteX10-901" fmla="*/ 3898900 w 5511800"/>
              <a:gd name="connsiteY10-902" fmla="*/ 44450 h 387364"/>
              <a:gd name="connsiteX11-903" fmla="*/ 4311650 w 5511800"/>
              <a:gd name="connsiteY11-904" fmla="*/ 342900 h 387364"/>
              <a:gd name="connsiteX12-905" fmla="*/ 4705350 w 5511800"/>
              <a:gd name="connsiteY12-906" fmla="*/ 69850 h 387364"/>
              <a:gd name="connsiteX13-907" fmla="*/ 5054600 w 5511800"/>
              <a:gd name="connsiteY13-908" fmla="*/ 317500 h 387364"/>
              <a:gd name="connsiteX14-909" fmla="*/ 5511800 w 5511800"/>
              <a:gd name="connsiteY14-910" fmla="*/ 0 h 387364"/>
              <a:gd name="connsiteX0-911" fmla="*/ 0 w 5511800"/>
              <a:gd name="connsiteY0-912" fmla="*/ 38100 h 438162"/>
              <a:gd name="connsiteX1-913" fmla="*/ 266700 w 5511800"/>
              <a:gd name="connsiteY1-914" fmla="*/ 438150 h 438162"/>
              <a:gd name="connsiteX2-915" fmla="*/ 825500 w 5511800"/>
              <a:gd name="connsiteY2-916" fmla="*/ 25400 h 438162"/>
              <a:gd name="connsiteX3-917" fmla="*/ 1162050 w 5511800"/>
              <a:gd name="connsiteY3-918" fmla="*/ 342900 h 438162"/>
              <a:gd name="connsiteX4-919" fmla="*/ 1530350 w 5511800"/>
              <a:gd name="connsiteY4-920" fmla="*/ 31750 h 438162"/>
              <a:gd name="connsiteX5-921" fmla="*/ 1892300 w 5511800"/>
              <a:gd name="connsiteY5-922" fmla="*/ 374650 h 438162"/>
              <a:gd name="connsiteX6-923" fmla="*/ 2247900 w 5511800"/>
              <a:gd name="connsiteY6-924" fmla="*/ 25400 h 438162"/>
              <a:gd name="connsiteX7-925" fmla="*/ 2660650 w 5511800"/>
              <a:gd name="connsiteY7-926" fmla="*/ 330200 h 438162"/>
              <a:gd name="connsiteX8-927" fmla="*/ 3098800 w 5511800"/>
              <a:gd name="connsiteY8-928" fmla="*/ 19050 h 438162"/>
              <a:gd name="connsiteX9-929" fmla="*/ 3460750 w 5511800"/>
              <a:gd name="connsiteY9-930" fmla="*/ 342900 h 438162"/>
              <a:gd name="connsiteX10-931" fmla="*/ 3898900 w 5511800"/>
              <a:gd name="connsiteY10-932" fmla="*/ 44450 h 438162"/>
              <a:gd name="connsiteX11-933" fmla="*/ 4311650 w 5511800"/>
              <a:gd name="connsiteY11-934" fmla="*/ 342900 h 438162"/>
              <a:gd name="connsiteX12-935" fmla="*/ 4705350 w 5511800"/>
              <a:gd name="connsiteY12-936" fmla="*/ 69850 h 438162"/>
              <a:gd name="connsiteX13-937" fmla="*/ 5054600 w 5511800"/>
              <a:gd name="connsiteY13-938" fmla="*/ 317500 h 438162"/>
              <a:gd name="connsiteX14-939" fmla="*/ 5511800 w 5511800"/>
              <a:gd name="connsiteY14-940" fmla="*/ 0 h 438162"/>
              <a:gd name="connsiteX0-941" fmla="*/ 3828 w 5515628"/>
              <a:gd name="connsiteY0-942" fmla="*/ 38100 h 438161"/>
              <a:gd name="connsiteX1-943" fmla="*/ 270528 w 5515628"/>
              <a:gd name="connsiteY1-944" fmla="*/ 438150 h 438161"/>
              <a:gd name="connsiteX2-945" fmla="*/ 829328 w 5515628"/>
              <a:gd name="connsiteY2-946" fmla="*/ 25400 h 438161"/>
              <a:gd name="connsiteX3-947" fmla="*/ 1165878 w 5515628"/>
              <a:gd name="connsiteY3-948" fmla="*/ 342900 h 438161"/>
              <a:gd name="connsiteX4-949" fmla="*/ 1534178 w 5515628"/>
              <a:gd name="connsiteY4-950" fmla="*/ 31750 h 438161"/>
              <a:gd name="connsiteX5-951" fmla="*/ 1896128 w 5515628"/>
              <a:gd name="connsiteY5-952" fmla="*/ 374650 h 438161"/>
              <a:gd name="connsiteX6-953" fmla="*/ 2251728 w 5515628"/>
              <a:gd name="connsiteY6-954" fmla="*/ 25400 h 438161"/>
              <a:gd name="connsiteX7-955" fmla="*/ 2664478 w 5515628"/>
              <a:gd name="connsiteY7-956" fmla="*/ 330200 h 438161"/>
              <a:gd name="connsiteX8-957" fmla="*/ 3102628 w 5515628"/>
              <a:gd name="connsiteY8-958" fmla="*/ 19050 h 438161"/>
              <a:gd name="connsiteX9-959" fmla="*/ 3464578 w 5515628"/>
              <a:gd name="connsiteY9-960" fmla="*/ 342900 h 438161"/>
              <a:gd name="connsiteX10-961" fmla="*/ 3902728 w 5515628"/>
              <a:gd name="connsiteY10-962" fmla="*/ 44450 h 438161"/>
              <a:gd name="connsiteX11-963" fmla="*/ 4315478 w 5515628"/>
              <a:gd name="connsiteY11-964" fmla="*/ 342900 h 438161"/>
              <a:gd name="connsiteX12-965" fmla="*/ 4709178 w 5515628"/>
              <a:gd name="connsiteY12-966" fmla="*/ 69850 h 438161"/>
              <a:gd name="connsiteX13-967" fmla="*/ 5058428 w 5515628"/>
              <a:gd name="connsiteY13-968" fmla="*/ 317500 h 438161"/>
              <a:gd name="connsiteX14-969" fmla="*/ 5515628 w 5515628"/>
              <a:gd name="connsiteY14-970" fmla="*/ 0 h 438161"/>
              <a:gd name="connsiteX0-971" fmla="*/ 0 w 5511800"/>
              <a:gd name="connsiteY0-972" fmla="*/ 38100 h 438161"/>
              <a:gd name="connsiteX1-973" fmla="*/ 266700 w 5511800"/>
              <a:gd name="connsiteY1-974" fmla="*/ 438150 h 438161"/>
              <a:gd name="connsiteX2-975" fmla="*/ 825500 w 5511800"/>
              <a:gd name="connsiteY2-976" fmla="*/ 25400 h 438161"/>
              <a:gd name="connsiteX3-977" fmla="*/ 1162050 w 5511800"/>
              <a:gd name="connsiteY3-978" fmla="*/ 342900 h 438161"/>
              <a:gd name="connsiteX4-979" fmla="*/ 1530350 w 5511800"/>
              <a:gd name="connsiteY4-980" fmla="*/ 31750 h 438161"/>
              <a:gd name="connsiteX5-981" fmla="*/ 1892300 w 5511800"/>
              <a:gd name="connsiteY5-982" fmla="*/ 374650 h 438161"/>
              <a:gd name="connsiteX6-983" fmla="*/ 2247900 w 5511800"/>
              <a:gd name="connsiteY6-984" fmla="*/ 25400 h 438161"/>
              <a:gd name="connsiteX7-985" fmla="*/ 2660650 w 5511800"/>
              <a:gd name="connsiteY7-986" fmla="*/ 330200 h 438161"/>
              <a:gd name="connsiteX8-987" fmla="*/ 3098800 w 5511800"/>
              <a:gd name="connsiteY8-988" fmla="*/ 19050 h 438161"/>
              <a:gd name="connsiteX9-989" fmla="*/ 3460750 w 5511800"/>
              <a:gd name="connsiteY9-990" fmla="*/ 342900 h 438161"/>
              <a:gd name="connsiteX10-991" fmla="*/ 3898900 w 5511800"/>
              <a:gd name="connsiteY10-992" fmla="*/ 44450 h 438161"/>
              <a:gd name="connsiteX11-993" fmla="*/ 4311650 w 5511800"/>
              <a:gd name="connsiteY11-994" fmla="*/ 342900 h 438161"/>
              <a:gd name="connsiteX12-995" fmla="*/ 4705350 w 5511800"/>
              <a:gd name="connsiteY12-996" fmla="*/ 69850 h 438161"/>
              <a:gd name="connsiteX13-997" fmla="*/ 5054600 w 5511800"/>
              <a:gd name="connsiteY13-998" fmla="*/ 317500 h 438161"/>
              <a:gd name="connsiteX14-999" fmla="*/ 5511800 w 5511800"/>
              <a:gd name="connsiteY14-1000" fmla="*/ 0 h 438161"/>
              <a:gd name="connsiteX0-1001" fmla="*/ 0 w 5511800"/>
              <a:gd name="connsiteY0-1002" fmla="*/ 38100 h 400063"/>
              <a:gd name="connsiteX1-1003" fmla="*/ 381000 w 5511800"/>
              <a:gd name="connsiteY1-1004" fmla="*/ 400050 h 400063"/>
              <a:gd name="connsiteX2-1005" fmla="*/ 825500 w 5511800"/>
              <a:gd name="connsiteY2-1006" fmla="*/ 25400 h 400063"/>
              <a:gd name="connsiteX3-1007" fmla="*/ 1162050 w 5511800"/>
              <a:gd name="connsiteY3-1008" fmla="*/ 342900 h 400063"/>
              <a:gd name="connsiteX4-1009" fmla="*/ 1530350 w 5511800"/>
              <a:gd name="connsiteY4-1010" fmla="*/ 31750 h 400063"/>
              <a:gd name="connsiteX5-1011" fmla="*/ 1892300 w 5511800"/>
              <a:gd name="connsiteY5-1012" fmla="*/ 374650 h 400063"/>
              <a:gd name="connsiteX6-1013" fmla="*/ 2247900 w 5511800"/>
              <a:gd name="connsiteY6-1014" fmla="*/ 25400 h 400063"/>
              <a:gd name="connsiteX7-1015" fmla="*/ 2660650 w 5511800"/>
              <a:gd name="connsiteY7-1016" fmla="*/ 330200 h 400063"/>
              <a:gd name="connsiteX8-1017" fmla="*/ 3098800 w 5511800"/>
              <a:gd name="connsiteY8-1018" fmla="*/ 19050 h 400063"/>
              <a:gd name="connsiteX9-1019" fmla="*/ 3460750 w 5511800"/>
              <a:gd name="connsiteY9-1020" fmla="*/ 342900 h 400063"/>
              <a:gd name="connsiteX10-1021" fmla="*/ 3898900 w 5511800"/>
              <a:gd name="connsiteY10-1022" fmla="*/ 44450 h 400063"/>
              <a:gd name="connsiteX11-1023" fmla="*/ 4311650 w 5511800"/>
              <a:gd name="connsiteY11-1024" fmla="*/ 342900 h 400063"/>
              <a:gd name="connsiteX12-1025" fmla="*/ 4705350 w 5511800"/>
              <a:gd name="connsiteY12-1026" fmla="*/ 69850 h 400063"/>
              <a:gd name="connsiteX13-1027" fmla="*/ 5054600 w 5511800"/>
              <a:gd name="connsiteY13-1028" fmla="*/ 317500 h 400063"/>
              <a:gd name="connsiteX14-1029" fmla="*/ 5511800 w 5511800"/>
              <a:gd name="connsiteY14-1030" fmla="*/ 0 h 400063"/>
              <a:gd name="connsiteX0-1031" fmla="*/ 0 w 5511800"/>
              <a:gd name="connsiteY0-1032" fmla="*/ 0 h 567152"/>
              <a:gd name="connsiteX1-1033" fmla="*/ 381000 w 5511800"/>
              <a:gd name="connsiteY1-1034" fmla="*/ 565340 h 567152"/>
              <a:gd name="connsiteX2-1035" fmla="*/ 825500 w 5511800"/>
              <a:gd name="connsiteY2-1036" fmla="*/ 190690 h 567152"/>
              <a:gd name="connsiteX3-1037" fmla="*/ 1162050 w 5511800"/>
              <a:gd name="connsiteY3-1038" fmla="*/ 508190 h 567152"/>
              <a:gd name="connsiteX4-1039" fmla="*/ 1530350 w 5511800"/>
              <a:gd name="connsiteY4-1040" fmla="*/ 197040 h 567152"/>
              <a:gd name="connsiteX5-1041" fmla="*/ 1892300 w 5511800"/>
              <a:gd name="connsiteY5-1042" fmla="*/ 539940 h 567152"/>
              <a:gd name="connsiteX6-1043" fmla="*/ 2247900 w 5511800"/>
              <a:gd name="connsiteY6-1044" fmla="*/ 190690 h 567152"/>
              <a:gd name="connsiteX7-1045" fmla="*/ 2660650 w 5511800"/>
              <a:gd name="connsiteY7-1046" fmla="*/ 495490 h 567152"/>
              <a:gd name="connsiteX8-1047" fmla="*/ 3098800 w 5511800"/>
              <a:gd name="connsiteY8-1048" fmla="*/ 184340 h 567152"/>
              <a:gd name="connsiteX9-1049" fmla="*/ 3460750 w 5511800"/>
              <a:gd name="connsiteY9-1050" fmla="*/ 508190 h 567152"/>
              <a:gd name="connsiteX10-1051" fmla="*/ 3898900 w 5511800"/>
              <a:gd name="connsiteY10-1052" fmla="*/ 209740 h 567152"/>
              <a:gd name="connsiteX11-1053" fmla="*/ 4311650 w 5511800"/>
              <a:gd name="connsiteY11-1054" fmla="*/ 508190 h 567152"/>
              <a:gd name="connsiteX12-1055" fmla="*/ 4705350 w 5511800"/>
              <a:gd name="connsiteY12-1056" fmla="*/ 235140 h 567152"/>
              <a:gd name="connsiteX13-1057" fmla="*/ 5054600 w 5511800"/>
              <a:gd name="connsiteY13-1058" fmla="*/ 482790 h 567152"/>
              <a:gd name="connsiteX14-1059" fmla="*/ 5511800 w 5511800"/>
              <a:gd name="connsiteY14-1060" fmla="*/ 165290 h 567152"/>
              <a:gd name="connsiteX0-1061" fmla="*/ 0 w 5499100"/>
              <a:gd name="connsiteY0-1062" fmla="*/ 154323 h 721475"/>
              <a:gd name="connsiteX1-1063" fmla="*/ 381000 w 5499100"/>
              <a:gd name="connsiteY1-1064" fmla="*/ 719663 h 721475"/>
              <a:gd name="connsiteX2-1065" fmla="*/ 825500 w 5499100"/>
              <a:gd name="connsiteY2-1066" fmla="*/ 345013 h 721475"/>
              <a:gd name="connsiteX3-1067" fmla="*/ 1162050 w 5499100"/>
              <a:gd name="connsiteY3-1068" fmla="*/ 662513 h 721475"/>
              <a:gd name="connsiteX4-1069" fmla="*/ 1530350 w 5499100"/>
              <a:gd name="connsiteY4-1070" fmla="*/ 351363 h 721475"/>
              <a:gd name="connsiteX5-1071" fmla="*/ 1892300 w 5499100"/>
              <a:gd name="connsiteY5-1072" fmla="*/ 694263 h 721475"/>
              <a:gd name="connsiteX6-1073" fmla="*/ 2247900 w 5499100"/>
              <a:gd name="connsiteY6-1074" fmla="*/ 345013 h 721475"/>
              <a:gd name="connsiteX7-1075" fmla="*/ 2660650 w 5499100"/>
              <a:gd name="connsiteY7-1076" fmla="*/ 649813 h 721475"/>
              <a:gd name="connsiteX8-1077" fmla="*/ 3098800 w 5499100"/>
              <a:gd name="connsiteY8-1078" fmla="*/ 338663 h 721475"/>
              <a:gd name="connsiteX9-1079" fmla="*/ 3460750 w 5499100"/>
              <a:gd name="connsiteY9-1080" fmla="*/ 662513 h 721475"/>
              <a:gd name="connsiteX10-1081" fmla="*/ 3898900 w 5499100"/>
              <a:gd name="connsiteY10-1082" fmla="*/ 364063 h 721475"/>
              <a:gd name="connsiteX11-1083" fmla="*/ 4311650 w 5499100"/>
              <a:gd name="connsiteY11-1084" fmla="*/ 662513 h 721475"/>
              <a:gd name="connsiteX12-1085" fmla="*/ 4705350 w 5499100"/>
              <a:gd name="connsiteY12-1086" fmla="*/ 389463 h 721475"/>
              <a:gd name="connsiteX13-1087" fmla="*/ 5054600 w 5499100"/>
              <a:gd name="connsiteY13-1088" fmla="*/ 637113 h 721475"/>
              <a:gd name="connsiteX14-1089" fmla="*/ 5499100 w 5499100"/>
              <a:gd name="connsiteY14-1090" fmla="*/ 0 h 721475"/>
              <a:gd name="connsiteX0-1091" fmla="*/ 0 w 5499100"/>
              <a:gd name="connsiteY0-1092" fmla="*/ 154323 h 721475"/>
              <a:gd name="connsiteX1-1093" fmla="*/ 381000 w 5499100"/>
              <a:gd name="connsiteY1-1094" fmla="*/ 719663 h 721475"/>
              <a:gd name="connsiteX2-1095" fmla="*/ 825500 w 5499100"/>
              <a:gd name="connsiteY2-1096" fmla="*/ 345013 h 721475"/>
              <a:gd name="connsiteX3-1097" fmla="*/ 1162050 w 5499100"/>
              <a:gd name="connsiteY3-1098" fmla="*/ 662513 h 721475"/>
              <a:gd name="connsiteX4-1099" fmla="*/ 1530350 w 5499100"/>
              <a:gd name="connsiteY4-1100" fmla="*/ 351363 h 721475"/>
              <a:gd name="connsiteX5-1101" fmla="*/ 1892300 w 5499100"/>
              <a:gd name="connsiteY5-1102" fmla="*/ 694263 h 721475"/>
              <a:gd name="connsiteX6-1103" fmla="*/ 2247900 w 5499100"/>
              <a:gd name="connsiteY6-1104" fmla="*/ 345013 h 721475"/>
              <a:gd name="connsiteX7-1105" fmla="*/ 2660650 w 5499100"/>
              <a:gd name="connsiteY7-1106" fmla="*/ 649813 h 721475"/>
              <a:gd name="connsiteX8-1107" fmla="*/ 3098800 w 5499100"/>
              <a:gd name="connsiteY8-1108" fmla="*/ 338663 h 721475"/>
              <a:gd name="connsiteX9-1109" fmla="*/ 3460750 w 5499100"/>
              <a:gd name="connsiteY9-1110" fmla="*/ 662513 h 721475"/>
              <a:gd name="connsiteX10-1111" fmla="*/ 3898900 w 5499100"/>
              <a:gd name="connsiteY10-1112" fmla="*/ 364063 h 721475"/>
              <a:gd name="connsiteX11-1113" fmla="*/ 4311650 w 5499100"/>
              <a:gd name="connsiteY11-1114" fmla="*/ 662513 h 721475"/>
              <a:gd name="connsiteX12-1115" fmla="*/ 4705350 w 5499100"/>
              <a:gd name="connsiteY12-1116" fmla="*/ 389463 h 721475"/>
              <a:gd name="connsiteX13-1117" fmla="*/ 5054600 w 5499100"/>
              <a:gd name="connsiteY13-1118" fmla="*/ 637113 h 721475"/>
              <a:gd name="connsiteX14-1119" fmla="*/ 5499100 w 5499100"/>
              <a:gd name="connsiteY14-1120" fmla="*/ 0 h 721475"/>
              <a:gd name="connsiteX0-1121" fmla="*/ 0 w 5518150"/>
              <a:gd name="connsiteY0-1122" fmla="*/ 197907 h 765059"/>
              <a:gd name="connsiteX1-1123" fmla="*/ 381000 w 5518150"/>
              <a:gd name="connsiteY1-1124" fmla="*/ 763247 h 765059"/>
              <a:gd name="connsiteX2-1125" fmla="*/ 825500 w 5518150"/>
              <a:gd name="connsiteY2-1126" fmla="*/ 388597 h 765059"/>
              <a:gd name="connsiteX3-1127" fmla="*/ 1162050 w 5518150"/>
              <a:gd name="connsiteY3-1128" fmla="*/ 706097 h 765059"/>
              <a:gd name="connsiteX4-1129" fmla="*/ 1530350 w 5518150"/>
              <a:gd name="connsiteY4-1130" fmla="*/ 394947 h 765059"/>
              <a:gd name="connsiteX5-1131" fmla="*/ 1892300 w 5518150"/>
              <a:gd name="connsiteY5-1132" fmla="*/ 737847 h 765059"/>
              <a:gd name="connsiteX6-1133" fmla="*/ 2247900 w 5518150"/>
              <a:gd name="connsiteY6-1134" fmla="*/ 388597 h 765059"/>
              <a:gd name="connsiteX7-1135" fmla="*/ 2660650 w 5518150"/>
              <a:gd name="connsiteY7-1136" fmla="*/ 693397 h 765059"/>
              <a:gd name="connsiteX8-1137" fmla="*/ 3098800 w 5518150"/>
              <a:gd name="connsiteY8-1138" fmla="*/ 382247 h 765059"/>
              <a:gd name="connsiteX9-1139" fmla="*/ 3460750 w 5518150"/>
              <a:gd name="connsiteY9-1140" fmla="*/ 706097 h 765059"/>
              <a:gd name="connsiteX10-1141" fmla="*/ 3898900 w 5518150"/>
              <a:gd name="connsiteY10-1142" fmla="*/ 407647 h 765059"/>
              <a:gd name="connsiteX11-1143" fmla="*/ 4311650 w 5518150"/>
              <a:gd name="connsiteY11-1144" fmla="*/ 706097 h 765059"/>
              <a:gd name="connsiteX12-1145" fmla="*/ 4705350 w 5518150"/>
              <a:gd name="connsiteY12-1146" fmla="*/ 433047 h 765059"/>
              <a:gd name="connsiteX13-1147" fmla="*/ 5054600 w 5518150"/>
              <a:gd name="connsiteY13-1148" fmla="*/ 680697 h 765059"/>
              <a:gd name="connsiteX14-1149" fmla="*/ 5518150 w 5518150"/>
              <a:gd name="connsiteY14-1150" fmla="*/ 0 h 765059"/>
              <a:gd name="connsiteX0-1151" fmla="*/ 0 w 5518150"/>
              <a:gd name="connsiteY0-1152" fmla="*/ 197907 h 765059"/>
              <a:gd name="connsiteX1-1153" fmla="*/ 381000 w 5518150"/>
              <a:gd name="connsiteY1-1154" fmla="*/ 763247 h 765059"/>
              <a:gd name="connsiteX2-1155" fmla="*/ 825500 w 5518150"/>
              <a:gd name="connsiteY2-1156" fmla="*/ 388597 h 765059"/>
              <a:gd name="connsiteX3-1157" fmla="*/ 1162050 w 5518150"/>
              <a:gd name="connsiteY3-1158" fmla="*/ 706097 h 765059"/>
              <a:gd name="connsiteX4-1159" fmla="*/ 1530350 w 5518150"/>
              <a:gd name="connsiteY4-1160" fmla="*/ 394947 h 765059"/>
              <a:gd name="connsiteX5-1161" fmla="*/ 1892300 w 5518150"/>
              <a:gd name="connsiteY5-1162" fmla="*/ 737847 h 765059"/>
              <a:gd name="connsiteX6-1163" fmla="*/ 2247900 w 5518150"/>
              <a:gd name="connsiteY6-1164" fmla="*/ 388597 h 765059"/>
              <a:gd name="connsiteX7-1165" fmla="*/ 2660650 w 5518150"/>
              <a:gd name="connsiteY7-1166" fmla="*/ 693397 h 765059"/>
              <a:gd name="connsiteX8-1167" fmla="*/ 3098800 w 5518150"/>
              <a:gd name="connsiteY8-1168" fmla="*/ 382247 h 765059"/>
              <a:gd name="connsiteX9-1169" fmla="*/ 3460750 w 5518150"/>
              <a:gd name="connsiteY9-1170" fmla="*/ 706097 h 765059"/>
              <a:gd name="connsiteX10-1171" fmla="*/ 3898900 w 5518150"/>
              <a:gd name="connsiteY10-1172" fmla="*/ 407647 h 765059"/>
              <a:gd name="connsiteX11-1173" fmla="*/ 4311650 w 5518150"/>
              <a:gd name="connsiteY11-1174" fmla="*/ 706097 h 765059"/>
              <a:gd name="connsiteX12-1175" fmla="*/ 4705350 w 5518150"/>
              <a:gd name="connsiteY12-1176" fmla="*/ 433047 h 765059"/>
              <a:gd name="connsiteX13-1177" fmla="*/ 5054600 w 5518150"/>
              <a:gd name="connsiteY13-1178" fmla="*/ 680697 h 765059"/>
              <a:gd name="connsiteX14-1179" fmla="*/ 5518150 w 5518150"/>
              <a:gd name="connsiteY14-1180" fmla="*/ 0 h 765059"/>
              <a:gd name="connsiteX0-1181" fmla="*/ 0 w 5518150"/>
              <a:gd name="connsiteY0-1182" fmla="*/ 197907 h 765059"/>
              <a:gd name="connsiteX1-1183" fmla="*/ 381000 w 5518150"/>
              <a:gd name="connsiteY1-1184" fmla="*/ 763247 h 765059"/>
              <a:gd name="connsiteX2-1185" fmla="*/ 825500 w 5518150"/>
              <a:gd name="connsiteY2-1186" fmla="*/ 388597 h 765059"/>
              <a:gd name="connsiteX3-1187" fmla="*/ 1162050 w 5518150"/>
              <a:gd name="connsiteY3-1188" fmla="*/ 706097 h 765059"/>
              <a:gd name="connsiteX4-1189" fmla="*/ 1530350 w 5518150"/>
              <a:gd name="connsiteY4-1190" fmla="*/ 394947 h 765059"/>
              <a:gd name="connsiteX5-1191" fmla="*/ 1892300 w 5518150"/>
              <a:gd name="connsiteY5-1192" fmla="*/ 737847 h 765059"/>
              <a:gd name="connsiteX6-1193" fmla="*/ 2247900 w 5518150"/>
              <a:gd name="connsiteY6-1194" fmla="*/ 388597 h 765059"/>
              <a:gd name="connsiteX7-1195" fmla="*/ 2660650 w 5518150"/>
              <a:gd name="connsiteY7-1196" fmla="*/ 693397 h 765059"/>
              <a:gd name="connsiteX8-1197" fmla="*/ 3098800 w 5518150"/>
              <a:gd name="connsiteY8-1198" fmla="*/ 382247 h 765059"/>
              <a:gd name="connsiteX9-1199" fmla="*/ 3460750 w 5518150"/>
              <a:gd name="connsiteY9-1200" fmla="*/ 706097 h 765059"/>
              <a:gd name="connsiteX10-1201" fmla="*/ 3898900 w 5518150"/>
              <a:gd name="connsiteY10-1202" fmla="*/ 407647 h 765059"/>
              <a:gd name="connsiteX11-1203" fmla="*/ 4311650 w 5518150"/>
              <a:gd name="connsiteY11-1204" fmla="*/ 706097 h 765059"/>
              <a:gd name="connsiteX12-1205" fmla="*/ 4705350 w 5518150"/>
              <a:gd name="connsiteY12-1206" fmla="*/ 433047 h 765059"/>
              <a:gd name="connsiteX13-1207" fmla="*/ 5073650 w 5518150"/>
              <a:gd name="connsiteY13-1208" fmla="*/ 695224 h 765059"/>
              <a:gd name="connsiteX14-1209" fmla="*/ 5518150 w 5518150"/>
              <a:gd name="connsiteY14-1210" fmla="*/ 0 h 765059"/>
              <a:gd name="connsiteX0-1211" fmla="*/ 0 w 5723890"/>
              <a:gd name="connsiteY0-1212" fmla="*/ 1 h 567153"/>
              <a:gd name="connsiteX1-1213" fmla="*/ 381000 w 5723890"/>
              <a:gd name="connsiteY1-1214" fmla="*/ 565341 h 567153"/>
              <a:gd name="connsiteX2-1215" fmla="*/ 825500 w 5723890"/>
              <a:gd name="connsiteY2-1216" fmla="*/ 190691 h 567153"/>
              <a:gd name="connsiteX3-1217" fmla="*/ 1162050 w 5723890"/>
              <a:gd name="connsiteY3-1218" fmla="*/ 508191 h 567153"/>
              <a:gd name="connsiteX4-1219" fmla="*/ 1530350 w 5723890"/>
              <a:gd name="connsiteY4-1220" fmla="*/ 197041 h 567153"/>
              <a:gd name="connsiteX5-1221" fmla="*/ 1892300 w 5723890"/>
              <a:gd name="connsiteY5-1222" fmla="*/ 539941 h 567153"/>
              <a:gd name="connsiteX6-1223" fmla="*/ 2247900 w 5723890"/>
              <a:gd name="connsiteY6-1224" fmla="*/ 190691 h 567153"/>
              <a:gd name="connsiteX7-1225" fmla="*/ 2660650 w 5723890"/>
              <a:gd name="connsiteY7-1226" fmla="*/ 495491 h 567153"/>
              <a:gd name="connsiteX8-1227" fmla="*/ 3098800 w 5723890"/>
              <a:gd name="connsiteY8-1228" fmla="*/ 184341 h 567153"/>
              <a:gd name="connsiteX9-1229" fmla="*/ 3460750 w 5723890"/>
              <a:gd name="connsiteY9-1230" fmla="*/ 508191 h 567153"/>
              <a:gd name="connsiteX10-1231" fmla="*/ 3898900 w 5723890"/>
              <a:gd name="connsiteY10-1232" fmla="*/ 209741 h 567153"/>
              <a:gd name="connsiteX11-1233" fmla="*/ 4311650 w 5723890"/>
              <a:gd name="connsiteY11-1234" fmla="*/ 508191 h 567153"/>
              <a:gd name="connsiteX12-1235" fmla="*/ 4705350 w 5723890"/>
              <a:gd name="connsiteY12-1236" fmla="*/ 235141 h 567153"/>
              <a:gd name="connsiteX13-1237" fmla="*/ 5073650 w 5723890"/>
              <a:gd name="connsiteY13-1238" fmla="*/ 497318 h 567153"/>
              <a:gd name="connsiteX14-1239" fmla="*/ 5723890 w 5723890"/>
              <a:gd name="connsiteY14-1240" fmla="*/ 115896 h 567153"/>
              <a:gd name="connsiteX0-1241" fmla="*/ 0 w 5640070"/>
              <a:gd name="connsiteY0-1242" fmla="*/ 1 h 567153"/>
              <a:gd name="connsiteX1-1243" fmla="*/ 381000 w 5640070"/>
              <a:gd name="connsiteY1-1244" fmla="*/ 565341 h 567153"/>
              <a:gd name="connsiteX2-1245" fmla="*/ 825500 w 5640070"/>
              <a:gd name="connsiteY2-1246" fmla="*/ 190691 h 567153"/>
              <a:gd name="connsiteX3-1247" fmla="*/ 1162050 w 5640070"/>
              <a:gd name="connsiteY3-1248" fmla="*/ 508191 h 567153"/>
              <a:gd name="connsiteX4-1249" fmla="*/ 1530350 w 5640070"/>
              <a:gd name="connsiteY4-1250" fmla="*/ 197041 h 567153"/>
              <a:gd name="connsiteX5-1251" fmla="*/ 1892300 w 5640070"/>
              <a:gd name="connsiteY5-1252" fmla="*/ 539941 h 567153"/>
              <a:gd name="connsiteX6-1253" fmla="*/ 2247900 w 5640070"/>
              <a:gd name="connsiteY6-1254" fmla="*/ 190691 h 567153"/>
              <a:gd name="connsiteX7-1255" fmla="*/ 2660650 w 5640070"/>
              <a:gd name="connsiteY7-1256" fmla="*/ 495491 h 567153"/>
              <a:gd name="connsiteX8-1257" fmla="*/ 3098800 w 5640070"/>
              <a:gd name="connsiteY8-1258" fmla="*/ 184341 h 567153"/>
              <a:gd name="connsiteX9-1259" fmla="*/ 3460750 w 5640070"/>
              <a:gd name="connsiteY9-1260" fmla="*/ 508191 h 567153"/>
              <a:gd name="connsiteX10-1261" fmla="*/ 3898900 w 5640070"/>
              <a:gd name="connsiteY10-1262" fmla="*/ 209741 h 567153"/>
              <a:gd name="connsiteX11-1263" fmla="*/ 4311650 w 5640070"/>
              <a:gd name="connsiteY11-1264" fmla="*/ 508191 h 567153"/>
              <a:gd name="connsiteX12-1265" fmla="*/ 4705350 w 5640070"/>
              <a:gd name="connsiteY12-1266" fmla="*/ 235141 h 567153"/>
              <a:gd name="connsiteX13-1267" fmla="*/ 5073650 w 5640070"/>
              <a:gd name="connsiteY13-1268" fmla="*/ 497318 h 567153"/>
              <a:gd name="connsiteX14-1269" fmla="*/ 5640070 w 5640070"/>
              <a:gd name="connsiteY14-1270" fmla="*/ 325098 h 567153"/>
              <a:gd name="connsiteX0-1271" fmla="*/ 0 w 5640070"/>
              <a:gd name="connsiteY0-1272" fmla="*/ 1 h 567153"/>
              <a:gd name="connsiteX1-1273" fmla="*/ 381000 w 5640070"/>
              <a:gd name="connsiteY1-1274" fmla="*/ 565341 h 567153"/>
              <a:gd name="connsiteX2-1275" fmla="*/ 825500 w 5640070"/>
              <a:gd name="connsiteY2-1276" fmla="*/ 190691 h 567153"/>
              <a:gd name="connsiteX3-1277" fmla="*/ 1162050 w 5640070"/>
              <a:gd name="connsiteY3-1278" fmla="*/ 508191 h 567153"/>
              <a:gd name="connsiteX4-1279" fmla="*/ 1530350 w 5640070"/>
              <a:gd name="connsiteY4-1280" fmla="*/ 197041 h 567153"/>
              <a:gd name="connsiteX5-1281" fmla="*/ 1892300 w 5640070"/>
              <a:gd name="connsiteY5-1282" fmla="*/ 539941 h 567153"/>
              <a:gd name="connsiteX6-1283" fmla="*/ 2247900 w 5640070"/>
              <a:gd name="connsiteY6-1284" fmla="*/ 190691 h 567153"/>
              <a:gd name="connsiteX7-1285" fmla="*/ 2660650 w 5640070"/>
              <a:gd name="connsiteY7-1286" fmla="*/ 495491 h 567153"/>
              <a:gd name="connsiteX8-1287" fmla="*/ 3098800 w 5640070"/>
              <a:gd name="connsiteY8-1288" fmla="*/ 184341 h 567153"/>
              <a:gd name="connsiteX9-1289" fmla="*/ 3460750 w 5640070"/>
              <a:gd name="connsiteY9-1290" fmla="*/ 508191 h 567153"/>
              <a:gd name="connsiteX10-1291" fmla="*/ 3898900 w 5640070"/>
              <a:gd name="connsiteY10-1292" fmla="*/ 209741 h 567153"/>
              <a:gd name="connsiteX11-1293" fmla="*/ 4311650 w 5640070"/>
              <a:gd name="connsiteY11-1294" fmla="*/ 508191 h 567153"/>
              <a:gd name="connsiteX12-1295" fmla="*/ 4705350 w 5640070"/>
              <a:gd name="connsiteY12-1296" fmla="*/ 235141 h 567153"/>
              <a:gd name="connsiteX13-1297" fmla="*/ 5073650 w 5640070"/>
              <a:gd name="connsiteY13-1298" fmla="*/ 497318 h 567153"/>
              <a:gd name="connsiteX14-1299" fmla="*/ 5640070 w 5640070"/>
              <a:gd name="connsiteY14-1300" fmla="*/ 325098 h 567153"/>
              <a:gd name="connsiteX0-1301" fmla="*/ 0 w 5640070"/>
              <a:gd name="connsiteY0-1302" fmla="*/ 1 h 567153"/>
              <a:gd name="connsiteX1-1303" fmla="*/ 381000 w 5640070"/>
              <a:gd name="connsiteY1-1304" fmla="*/ 565341 h 567153"/>
              <a:gd name="connsiteX2-1305" fmla="*/ 825500 w 5640070"/>
              <a:gd name="connsiteY2-1306" fmla="*/ 190691 h 567153"/>
              <a:gd name="connsiteX3-1307" fmla="*/ 1162050 w 5640070"/>
              <a:gd name="connsiteY3-1308" fmla="*/ 508191 h 567153"/>
              <a:gd name="connsiteX4-1309" fmla="*/ 1530350 w 5640070"/>
              <a:gd name="connsiteY4-1310" fmla="*/ 197041 h 567153"/>
              <a:gd name="connsiteX5-1311" fmla="*/ 1892300 w 5640070"/>
              <a:gd name="connsiteY5-1312" fmla="*/ 539941 h 567153"/>
              <a:gd name="connsiteX6-1313" fmla="*/ 2247900 w 5640070"/>
              <a:gd name="connsiteY6-1314" fmla="*/ 190691 h 567153"/>
              <a:gd name="connsiteX7-1315" fmla="*/ 2660650 w 5640070"/>
              <a:gd name="connsiteY7-1316" fmla="*/ 495491 h 567153"/>
              <a:gd name="connsiteX8-1317" fmla="*/ 3098800 w 5640070"/>
              <a:gd name="connsiteY8-1318" fmla="*/ 184341 h 567153"/>
              <a:gd name="connsiteX9-1319" fmla="*/ 3460750 w 5640070"/>
              <a:gd name="connsiteY9-1320" fmla="*/ 508191 h 567153"/>
              <a:gd name="connsiteX10-1321" fmla="*/ 3898900 w 5640070"/>
              <a:gd name="connsiteY10-1322" fmla="*/ 209741 h 567153"/>
              <a:gd name="connsiteX11-1323" fmla="*/ 4311650 w 5640070"/>
              <a:gd name="connsiteY11-1324" fmla="*/ 508191 h 567153"/>
              <a:gd name="connsiteX12-1325" fmla="*/ 4705350 w 5640070"/>
              <a:gd name="connsiteY12-1326" fmla="*/ 235141 h 567153"/>
              <a:gd name="connsiteX13-1327" fmla="*/ 5073650 w 5640070"/>
              <a:gd name="connsiteY13-1328" fmla="*/ 497318 h 567153"/>
              <a:gd name="connsiteX14-1329" fmla="*/ 5640070 w 5640070"/>
              <a:gd name="connsiteY14-1330" fmla="*/ 325098 h 567153"/>
              <a:gd name="connsiteX0-1331" fmla="*/ 0 w 5640070"/>
              <a:gd name="connsiteY0-1332" fmla="*/ 1 h 567153"/>
              <a:gd name="connsiteX1-1333" fmla="*/ 381000 w 5640070"/>
              <a:gd name="connsiteY1-1334" fmla="*/ 565341 h 567153"/>
              <a:gd name="connsiteX2-1335" fmla="*/ 825500 w 5640070"/>
              <a:gd name="connsiteY2-1336" fmla="*/ 190691 h 567153"/>
              <a:gd name="connsiteX3-1337" fmla="*/ 1162050 w 5640070"/>
              <a:gd name="connsiteY3-1338" fmla="*/ 508191 h 567153"/>
              <a:gd name="connsiteX4-1339" fmla="*/ 1530350 w 5640070"/>
              <a:gd name="connsiteY4-1340" fmla="*/ 197041 h 567153"/>
              <a:gd name="connsiteX5-1341" fmla="*/ 1892300 w 5640070"/>
              <a:gd name="connsiteY5-1342" fmla="*/ 539941 h 567153"/>
              <a:gd name="connsiteX6-1343" fmla="*/ 2247900 w 5640070"/>
              <a:gd name="connsiteY6-1344" fmla="*/ 190691 h 567153"/>
              <a:gd name="connsiteX7-1345" fmla="*/ 2660650 w 5640070"/>
              <a:gd name="connsiteY7-1346" fmla="*/ 495491 h 567153"/>
              <a:gd name="connsiteX8-1347" fmla="*/ 3098800 w 5640070"/>
              <a:gd name="connsiteY8-1348" fmla="*/ 184341 h 567153"/>
              <a:gd name="connsiteX9-1349" fmla="*/ 3460750 w 5640070"/>
              <a:gd name="connsiteY9-1350" fmla="*/ 508191 h 567153"/>
              <a:gd name="connsiteX10-1351" fmla="*/ 3898900 w 5640070"/>
              <a:gd name="connsiteY10-1352" fmla="*/ 209741 h 567153"/>
              <a:gd name="connsiteX11-1353" fmla="*/ 4311650 w 5640070"/>
              <a:gd name="connsiteY11-1354" fmla="*/ 508191 h 567153"/>
              <a:gd name="connsiteX12-1355" fmla="*/ 4705350 w 5640070"/>
              <a:gd name="connsiteY12-1356" fmla="*/ 235141 h 567153"/>
              <a:gd name="connsiteX13-1357" fmla="*/ 5073650 w 5640070"/>
              <a:gd name="connsiteY13-1358" fmla="*/ 497318 h 567153"/>
              <a:gd name="connsiteX14-1359" fmla="*/ 5640070 w 5640070"/>
              <a:gd name="connsiteY14-1360" fmla="*/ 325098 h 567153"/>
              <a:gd name="connsiteX0-1361" fmla="*/ 0 w 5739130"/>
              <a:gd name="connsiteY0-1362" fmla="*/ 1 h 567153"/>
              <a:gd name="connsiteX1-1363" fmla="*/ 381000 w 5739130"/>
              <a:gd name="connsiteY1-1364" fmla="*/ 565341 h 567153"/>
              <a:gd name="connsiteX2-1365" fmla="*/ 825500 w 5739130"/>
              <a:gd name="connsiteY2-1366" fmla="*/ 190691 h 567153"/>
              <a:gd name="connsiteX3-1367" fmla="*/ 1162050 w 5739130"/>
              <a:gd name="connsiteY3-1368" fmla="*/ 508191 h 567153"/>
              <a:gd name="connsiteX4-1369" fmla="*/ 1530350 w 5739130"/>
              <a:gd name="connsiteY4-1370" fmla="*/ 197041 h 567153"/>
              <a:gd name="connsiteX5-1371" fmla="*/ 1892300 w 5739130"/>
              <a:gd name="connsiteY5-1372" fmla="*/ 539941 h 567153"/>
              <a:gd name="connsiteX6-1373" fmla="*/ 2247900 w 5739130"/>
              <a:gd name="connsiteY6-1374" fmla="*/ 190691 h 567153"/>
              <a:gd name="connsiteX7-1375" fmla="*/ 2660650 w 5739130"/>
              <a:gd name="connsiteY7-1376" fmla="*/ 495491 h 567153"/>
              <a:gd name="connsiteX8-1377" fmla="*/ 3098800 w 5739130"/>
              <a:gd name="connsiteY8-1378" fmla="*/ 184341 h 567153"/>
              <a:gd name="connsiteX9-1379" fmla="*/ 3460750 w 5739130"/>
              <a:gd name="connsiteY9-1380" fmla="*/ 508191 h 567153"/>
              <a:gd name="connsiteX10-1381" fmla="*/ 3898900 w 5739130"/>
              <a:gd name="connsiteY10-1382" fmla="*/ 209741 h 567153"/>
              <a:gd name="connsiteX11-1383" fmla="*/ 4311650 w 5739130"/>
              <a:gd name="connsiteY11-1384" fmla="*/ 508191 h 567153"/>
              <a:gd name="connsiteX12-1385" fmla="*/ 4705350 w 5739130"/>
              <a:gd name="connsiteY12-1386" fmla="*/ 235141 h 567153"/>
              <a:gd name="connsiteX13-1387" fmla="*/ 5073650 w 5739130"/>
              <a:gd name="connsiteY13-1388" fmla="*/ 497318 h 567153"/>
              <a:gd name="connsiteX14-1389" fmla="*/ 5739130 w 5739130"/>
              <a:gd name="connsiteY14-1390" fmla="*/ 447132 h 567153"/>
              <a:gd name="connsiteX0-1391" fmla="*/ 0 w 5739130"/>
              <a:gd name="connsiteY0-1392" fmla="*/ 1 h 567153"/>
              <a:gd name="connsiteX1-1393" fmla="*/ 381000 w 5739130"/>
              <a:gd name="connsiteY1-1394" fmla="*/ 565341 h 567153"/>
              <a:gd name="connsiteX2-1395" fmla="*/ 825500 w 5739130"/>
              <a:gd name="connsiteY2-1396" fmla="*/ 190691 h 567153"/>
              <a:gd name="connsiteX3-1397" fmla="*/ 1162050 w 5739130"/>
              <a:gd name="connsiteY3-1398" fmla="*/ 508191 h 567153"/>
              <a:gd name="connsiteX4-1399" fmla="*/ 1530350 w 5739130"/>
              <a:gd name="connsiteY4-1400" fmla="*/ 197041 h 567153"/>
              <a:gd name="connsiteX5-1401" fmla="*/ 1892300 w 5739130"/>
              <a:gd name="connsiteY5-1402" fmla="*/ 539941 h 567153"/>
              <a:gd name="connsiteX6-1403" fmla="*/ 2247900 w 5739130"/>
              <a:gd name="connsiteY6-1404" fmla="*/ 190691 h 567153"/>
              <a:gd name="connsiteX7-1405" fmla="*/ 2660650 w 5739130"/>
              <a:gd name="connsiteY7-1406" fmla="*/ 495491 h 567153"/>
              <a:gd name="connsiteX8-1407" fmla="*/ 3098800 w 5739130"/>
              <a:gd name="connsiteY8-1408" fmla="*/ 184341 h 567153"/>
              <a:gd name="connsiteX9-1409" fmla="*/ 3460750 w 5739130"/>
              <a:gd name="connsiteY9-1410" fmla="*/ 508191 h 567153"/>
              <a:gd name="connsiteX10-1411" fmla="*/ 3898900 w 5739130"/>
              <a:gd name="connsiteY10-1412" fmla="*/ 209741 h 567153"/>
              <a:gd name="connsiteX11-1413" fmla="*/ 4311650 w 5739130"/>
              <a:gd name="connsiteY11-1414" fmla="*/ 508191 h 567153"/>
              <a:gd name="connsiteX12-1415" fmla="*/ 4705350 w 5739130"/>
              <a:gd name="connsiteY12-1416" fmla="*/ 235141 h 567153"/>
              <a:gd name="connsiteX13-1417" fmla="*/ 5073650 w 5739130"/>
              <a:gd name="connsiteY13-1418" fmla="*/ 497318 h 567153"/>
              <a:gd name="connsiteX14-1419" fmla="*/ 5739130 w 5739130"/>
              <a:gd name="connsiteY14-1420" fmla="*/ 447132 h 567153"/>
              <a:gd name="connsiteX0-1421" fmla="*/ 0 w 5746750"/>
              <a:gd name="connsiteY0-1422" fmla="*/ 1 h 567153"/>
              <a:gd name="connsiteX1-1423" fmla="*/ 381000 w 5746750"/>
              <a:gd name="connsiteY1-1424" fmla="*/ 565341 h 567153"/>
              <a:gd name="connsiteX2-1425" fmla="*/ 825500 w 5746750"/>
              <a:gd name="connsiteY2-1426" fmla="*/ 190691 h 567153"/>
              <a:gd name="connsiteX3-1427" fmla="*/ 1162050 w 5746750"/>
              <a:gd name="connsiteY3-1428" fmla="*/ 508191 h 567153"/>
              <a:gd name="connsiteX4-1429" fmla="*/ 1530350 w 5746750"/>
              <a:gd name="connsiteY4-1430" fmla="*/ 197041 h 567153"/>
              <a:gd name="connsiteX5-1431" fmla="*/ 1892300 w 5746750"/>
              <a:gd name="connsiteY5-1432" fmla="*/ 539941 h 567153"/>
              <a:gd name="connsiteX6-1433" fmla="*/ 2247900 w 5746750"/>
              <a:gd name="connsiteY6-1434" fmla="*/ 190691 h 567153"/>
              <a:gd name="connsiteX7-1435" fmla="*/ 2660650 w 5746750"/>
              <a:gd name="connsiteY7-1436" fmla="*/ 495491 h 567153"/>
              <a:gd name="connsiteX8-1437" fmla="*/ 3098800 w 5746750"/>
              <a:gd name="connsiteY8-1438" fmla="*/ 184341 h 567153"/>
              <a:gd name="connsiteX9-1439" fmla="*/ 3460750 w 5746750"/>
              <a:gd name="connsiteY9-1440" fmla="*/ 508191 h 567153"/>
              <a:gd name="connsiteX10-1441" fmla="*/ 3898900 w 5746750"/>
              <a:gd name="connsiteY10-1442" fmla="*/ 209741 h 567153"/>
              <a:gd name="connsiteX11-1443" fmla="*/ 4311650 w 5746750"/>
              <a:gd name="connsiteY11-1444" fmla="*/ 508191 h 567153"/>
              <a:gd name="connsiteX12-1445" fmla="*/ 4705350 w 5746750"/>
              <a:gd name="connsiteY12-1446" fmla="*/ 235141 h 567153"/>
              <a:gd name="connsiteX13-1447" fmla="*/ 5073650 w 5746750"/>
              <a:gd name="connsiteY13-1448" fmla="*/ 497318 h 567153"/>
              <a:gd name="connsiteX14-1449" fmla="*/ 5746750 w 5746750"/>
              <a:gd name="connsiteY14-1450" fmla="*/ 464565 h 567153"/>
              <a:gd name="connsiteX0-1451" fmla="*/ 0 w 9988244"/>
              <a:gd name="connsiteY0-1452" fmla="*/ 1 h 567153"/>
              <a:gd name="connsiteX1-1453" fmla="*/ 381000 w 9988244"/>
              <a:gd name="connsiteY1-1454" fmla="*/ 565341 h 567153"/>
              <a:gd name="connsiteX2-1455" fmla="*/ 825500 w 9988244"/>
              <a:gd name="connsiteY2-1456" fmla="*/ 190691 h 567153"/>
              <a:gd name="connsiteX3-1457" fmla="*/ 1162050 w 9988244"/>
              <a:gd name="connsiteY3-1458" fmla="*/ 508191 h 567153"/>
              <a:gd name="connsiteX4-1459" fmla="*/ 1530350 w 9988244"/>
              <a:gd name="connsiteY4-1460" fmla="*/ 197041 h 567153"/>
              <a:gd name="connsiteX5-1461" fmla="*/ 1892300 w 9988244"/>
              <a:gd name="connsiteY5-1462" fmla="*/ 539941 h 567153"/>
              <a:gd name="connsiteX6-1463" fmla="*/ 2247900 w 9988244"/>
              <a:gd name="connsiteY6-1464" fmla="*/ 190691 h 567153"/>
              <a:gd name="connsiteX7-1465" fmla="*/ 2660650 w 9988244"/>
              <a:gd name="connsiteY7-1466" fmla="*/ 495491 h 567153"/>
              <a:gd name="connsiteX8-1467" fmla="*/ 3098800 w 9988244"/>
              <a:gd name="connsiteY8-1468" fmla="*/ 184341 h 567153"/>
              <a:gd name="connsiteX9-1469" fmla="*/ 3460750 w 9988244"/>
              <a:gd name="connsiteY9-1470" fmla="*/ 508191 h 567153"/>
              <a:gd name="connsiteX10-1471" fmla="*/ 3898900 w 9988244"/>
              <a:gd name="connsiteY10-1472" fmla="*/ 209741 h 567153"/>
              <a:gd name="connsiteX11-1473" fmla="*/ 4311650 w 9988244"/>
              <a:gd name="connsiteY11-1474" fmla="*/ 508191 h 567153"/>
              <a:gd name="connsiteX12-1475" fmla="*/ 4705350 w 9988244"/>
              <a:gd name="connsiteY12-1476" fmla="*/ 235141 h 567153"/>
              <a:gd name="connsiteX13-1477" fmla="*/ 5073650 w 9988244"/>
              <a:gd name="connsiteY13-1478" fmla="*/ 497318 h 567153"/>
              <a:gd name="connsiteX14-1479" fmla="*/ 9988244 w 9988244"/>
              <a:gd name="connsiteY14-1480" fmla="*/ 464565 h 567153"/>
              <a:gd name="connsiteX0-1481" fmla="*/ 0 w 9988244"/>
              <a:gd name="connsiteY0-1482" fmla="*/ 1 h 567153"/>
              <a:gd name="connsiteX1-1483" fmla="*/ 381000 w 9988244"/>
              <a:gd name="connsiteY1-1484" fmla="*/ 565341 h 567153"/>
              <a:gd name="connsiteX2-1485" fmla="*/ 825500 w 9988244"/>
              <a:gd name="connsiteY2-1486" fmla="*/ 190691 h 567153"/>
              <a:gd name="connsiteX3-1487" fmla="*/ 1162050 w 9988244"/>
              <a:gd name="connsiteY3-1488" fmla="*/ 508191 h 567153"/>
              <a:gd name="connsiteX4-1489" fmla="*/ 1530350 w 9988244"/>
              <a:gd name="connsiteY4-1490" fmla="*/ 197041 h 567153"/>
              <a:gd name="connsiteX5-1491" fmla="*/ 1892300 w 9988244"/>
              <a:gd name="connsiteY5-1492" fmla="*/ 539941 h 567153"/>
              <a:gd name="connsiteX6-1493" fmla="*/ 2247900 w 9988244"/>
              <a:gd name="connsiteY6-1494" fmla="*/ 190691 h 567153"/>
              <a:gd name="connsiteX7-1495" fmla="*/ 2660650 w 9988244"/>
              <a:gd name="connsiteY7-1496" fmla="*/ 495491 h 567153"/>
              <a:gd name="connsiteX8-1497" fmla="*/ 3098800 w 9988244"/>
              <a:gd name="connsiteY8-1498" fmla="*/ 184341 h 567153"/>
              <a:gd name="connsiteX9-1499" fmla="*/ 3460750 w 9988244"/>
              <a:gd name="connsiteY9-1500" fmla="*/ 508191 h 567153"/>
              <a:gd name="connsiteX10-1501" fmla="*/ 3898900 w 9988244"/>
              <a:gd name="connsiteY10-1502" fmla="*/ 209741 h 567153"/>
              <a:gd name="connsiteX11-1503" fmla="*/ 4311650 w 9988244"/>
              <a:gd name="connsiteY11-1504" fmla="*/ 508191 h 567153"/>
              <a:gd name="connsiteX12-1505" fmla="*/ 4705350 w 9988244"/>
              <a:gd name="connsiteY12-1506" fmla="*/ 235141 h 567153"/>
              <a:gd name="connsiteX13-1507" fmla="*/ 5073650 w 9988244"/>
              <a:gd name="connsiteY13-1508" fmla="*/ 497318 h 567153"/>
              <a:gd name="connsiteX14-1509" fmla="*/ 9227406 w 9988244"/>
              <a:gd name="connsiteY14-1510" fmla="*/ 232135 h 567153"/>
              <a:gd name="connsiteX15-1511" fmla="*/ 9988244 w 9988244"/>
              <a:gd name="connsiteY15-1512" fmla="*/ 464565 h 567153"/>
              <a:gd name="connsiteX0-1513" fmla="*/ 0 w 9988244"/>
              <a:gd name="connsiteY0-1514" fmla="*/ 1 h 567153"/>
              <a:gd name="connsiteX1-1515" fmla="*/ 381000 w 9988244"/>
              <a:gd name="connsiteY1-1516" fmla="*/ 565341 h 567153"/>
              <a:gd name="connsiteX2-1517" fmla="*/ 825500 w 9988244"/>
              <a:gd name="connsiteY2-1518" fmla="*/ 190691 h 567153"/>
              <a:gd name="connsiteX3-1519" fmla="*/ 1162050 w 9988244"/>
              <a:gd name="connsiteY3-1520" fmla="*/ 508191 h 567153"/>
              <a:gd name="connsiteX4-1521" fmla="*/ 1530350 w 9988244"/>
              <a:gd name="connsiteY4-1522" fmla="*/ 197041 h 567153"/>
              <a:gd name="connsiteX5-1523" fmla="*/ 1892300 w 9988244"/>
              <a:gd name="connsiteY5-1524" fmla="*/ 539941 h 567153"/>
              <a:gd name="connsiteX6-1525" fmla="*/ 2247900 w 9988244"/>
              <a:gd name="connsiteY6-1526" fmla="*/ 190691 h 567153"/>
              <a:gd name="connsiteX7-1527" fmla="*/ 2660650 w 9988244"/>
              <a:gd name="connsiteY7-1528" fmla="*/ 495491 h 567153"/>
              <a:gd name="connsiteX8-1529" fmla="*/ 3098800 w 9988244"/>
              <a:gd name="connsiteY8-1530" fmla="*/ 184341 h 567153"/>
              <a:gd name="connsiteX9-1531" fmla="*/ 3460750 w 9988244"/>
              <a:gd name="connsiteY9-1532" fmla="*/ 508191 h 567153"/>
              <a:gd name="connsiteX10-1533" fmla="*/ 3898900 w 9988244"/>
              <a:gd name="connsiteY10-1534" fmla="*/ 209741 h 567153"/>
              <a:gd name="connsiteX11-1535" fmla="*/ 4311650 w 9988244"/>
              <a:gd name="connsiteY11-1536" fmla="*/ 508191 h 567153"/>
              <a:gd name="connsiteX12-1537" fmla="*/ 4705350 w 9988244"/>
              <a:gd name="connsiteY12-1538" fmla="*/ 235141 h 567153"/>
              <a:gd name="connsiteX13-1539" fmla="*/ 5073650 w 9988244"/>
              <a:gd name="connsiteY13-1540" fmla="*/ 497318 h 567153"/>
              <a:gd name="connsiteX14-1541" fmla="*/ 8147753 w 9988244"/>
              <a:gd name="connsiteY14-1542" fmla="*/ 332956 h 567153"/>
              <a:gd name="connsiteX15-1543" fmla="*/ 9227406 w 9988244"/>
              <a:gd name="connsiteY15-1544" fmla="*/ 232135 h 567153"/>
              <a:gd name="connsiteX16" fmla="*/ 9988244 w 9988244"/>
              <a:gd name="connsiteY16" fmla="*/ 464565 h 567153"/>
              <a:gd name="connsiteX0-1545" fmla="*/ 0 w 9988244"/>
              <a:gd name="connsiteY0-1546" fmla="*/ 1 h 567153"/>
              <a:gd name="connsiteX1-1547" fmla="*/ 381000 w 9988244"/>
              <a:gd name="connsiteY1-1548" fmla="*/ 565341 h 567153"/>
              <a:gd name="connsiteX2-1549" fmla="*/ 825500 w 9988244"/>
              <a:gd name="connsiteY2-1550" fmla="*/ 190691 h 567153"/>
              <a:gd name="connsiteX3-1551" fmla="*/ 1162050 w 9988244"/>
              <a:gd name="connsiteY3-1552" fmla="*/ 508191 h 567153"/>
              <a:gd name="connsiteX4-1553" fmla="*/ 1530350 w 9988244"/>
              <a:gd name="connsiteY4-1554" fmla="*/ 197041 h 567153"/>
              <a:gd name="connsiteX5-1555" fmla="*/ 1892300 w 9988244"/>
              <a:gd name="connsiteY5-1556" fmla="*/ 539941 h 567153"/>
              <a:gd name="connsiteX6-1557" fmla="*/ 2247900 w 9988244"/>
              <a:gd name="connsiteY6-1558" fmla="*/ 190691 h 567153"/>
              <a:gd name="connsiteX7-1559" fmla="*/ 2660650 w 9988244"/>
              <a:gd name="connsiteY7-1560" fmla="*/ 495491 h 567153"/>
              <a:gd name="connsiteX8-1561" fmla="*/ 3098800 w 9988244"/>
              <a:gd name="connsiteY8-1562" fmla="*/ 184341 h 567153"/>
              <a:gd name="connsiteX9-1563" fmla="*/ 3460750 w 9988244"/>
              <a:gd name="connsiteY9-1564" fmla="*/ 508191 h 567153"/>
              <a:gd name="connsiteX10-1565" fmla="*/ 3898900 w 9988244"/>
              <a:gd name="connsiteY10-1566" fmla="*/ 209741 h 567153"/>
              <a:gd name="connsiteX11-1567" fmla="*/ 4311650 w 9988244"/>
              <a:gd name="connsiteY11-1568" fmla="*/ 508191 h 567153"/>
              <a:gd name="connsiteX12-1569" fmla="*/ 4705350 w 9988244"/>
              <a:gd name="connsiteY12-1570" fmla="*/ 235141 h 567153"/>
              <a:gd name="connsiteX13-1571" fmla="*/ 5073650 w 9988244"/>
              <a:gd name="connsiteY13-1572" fmla="*/ 497318 h 567153"/>
              <a:gd name="connsiteX14-1573" fmla="*/ 7123185 w 9988244"/>
              <a:gd name="connsiteY14-1574" fmla="*/ 433775 h 567153"/>
              <a:gd name="connsiteX15-1575" fmla="*/ 8147753 w 9988244"/>
              <a:gd name="connsiteY15-1576" fmla="*/ 332956 h 567153"/>
              <a:gd name="connsiteX16-1577" fmla="*/ 9227406 w 9988244"/>
              <a:gd name="connsiteY16-1578" fmla="*/ 232135 h 567153"/>
              <a:gd name="connsiteX17" fmla="*/ 9988244 w 9988244"/>
              <a:gd name="connsiteY17" fmla="*/ 464565 h 567153"/>
              <a:gd name="connsiteX0-1579" fmla="*/ 0 w 9988244"/>
              <a:gd name="connsiteY0-1580" fmla="*/ 1 h 567153"/>
              <a:gd name="connsiteX1-1581" fmla="*/ 381000 w 9988244"/>
              <a:gd name="connsiteY1-1582" fmla="*/ 565341 h 567153"/>
              <a:gd name="connsiteX2-1583" fmla="*/ 825500 w 9988244"/>
              <a:gd name="connsiteY2-1584" fmla="*/ 190691 h 567153"/>
              <a:gd name="connsiteX3-1585" fmla="*/ 1162050 w 9988244"/>
              <a:gd name="connsiteY3-1586" fmla="*/ 508191 h 567153"/>
              <a:gd name="connsiteX4-1587" fmla="*/ 1530350 w 9988244"/>
              <a:gd name="connsiteY4-1588" fmla="*/ 197041 h 567153"/>
              <a:gd name="connsiteX5-1589" fmla="*/ 1892300 w 9988244"/>
              <a:gd name="connsiteY5-1590" fmla="*/ 539941 h 567153"/>
              <a:gd name="connsiteX6-1591" fmla="*/ 2247900 w 9988244"/>
              <a:gd name="connsiteY6-1592" fmla="*/ 190691 h 567153"/>
              <a:gd name="connsiteX7-1593" fmla="*/ 2660650 w 9988244"/>
              <a:gd name="connsiteY7-1594" fmla="*/ 495491 h 567153"/>
              <a:gd name="connsiteX8-1595" fmla="*/ 3098800 w 9988244"/>
              <a:gd name="connsiteY8-1596" fmla="*/ 184341 h 567153"/>
              <a:gd name="connsiteX9-1597" fmla="*/ 3460750 w 9988244"/>
              <a:gd name="connsiteY9-1598" fmla="*/ 508191 h 567153"/>
              <a:gd name="connsiteX10-1599" fmla="*/ 3898900 w 9988244"/>
              <a:gd name="connsiteY10-1600" fmla="*/ 209741 h 567153"/>
              <a:gd name="connsiteX11-1601" fmla="*/ 4311650 w 9988244"/>
              <a:gd name="connsiteY11-1602" fmla="*/ 508191 h 567153"/>
              <a:gd name="connsiteX12-1603" fmla="*/ 4705350 w 9988244"/>
              <a:gd name="connsiteY12-1604" fmla="*/ 235141 h 567153"/>
              <a:gd name="connsiteX13-1605" fmla="*/ 5073650 w 9988244"/>
              <a:gd name="connsiteY13-1606" fmla="*/ 497318 h 567153"/>
              <a:gd name="connsiteX14-1607" fmla="*/ 6649459 w 9988244"/>
              <a:gd name="connsiteY14-1608" fmla="*/ 433775 h 567153"/>
              <a:gd name="connsiteX15-1609" fmla="*/ 7123185 w 9988244"/>
              <a:gd name="connsiteY15-1610" fmla="*/ 433775 h 567153"/>
              <a:gd name="connsiteX16-1611" fmla="*/ 8147753 w 9988244"/>
              <a:gd name="connsiteY16-1612" fmla="*/ 332956 h 567153"/>
              <a:gd name="connsiteX17-1613" fmla="*/ 9227406 w 9988244"/>
              <a:gd name="connsiteY17-1614" fmla="*/ 232135 h 567153"/>
              <a:gd name="connsiteX18" fmla="*/ 9988244 w 9988244"/>
              <a:gd name="connsiteY18" fmla="*/ 464565 h 567153"/>
              <a:gd name="connsiteX0-1615" fmla="*/ 0 w 9988244"/>
              <a:gd name="connsiteY0-1616" fmla="*/ 1 h 567153"/>
              <a:gd name="connsiteX1-1617" fmla="*/ 381000 w 9988244"/>
              <a:gd name="connsiteY1-1618" fmla="*/ 565341 h 567153"/>
              <a:gd name="connsiteX2-1619" fmla="*/ 825500 w 9988244"/>
              <a:gd name="connsiteY2-1620" fmla="*/ 190691 h 567153"/>
              <a:gd name="connsiteX3-1621" fmla="*/ 1162050 w 9988244"/>
              <a:gd name="connsiteY3-1622" fmla="*/ 508191 h 567153"/>
              <a:gd name="connsiteX4-1623" fmla="*/ 1530350 w 9988244"/>
              <a:gd name="connsiteY4-1624" fmla="*/ 197041 h 567153"/>
              <a:gd name="connsiteX5-1625" fmla="*/ 1892300 w 9988244"/>
              <a:gd name="connsiteY5-1626" fmla="*/ 539941 h 567153"/>
              <a:gd name="connsiteX6-1627" fmla="*/ 2247900 w 9988244"/>
              <a:gd name="connsiteY6-1628" fmla="*/ 190691 h 567153"/>
              <a:gd name="connsiteX7-1629" fmla="*/ 2660650 w 9988244"/>
              <a:gd name="connsiteY7-1630" fmla="*/ 495491 h 567153"/>
              <a:gd name="connsiteX8-1631" fmla="*/ 3098800 w 9988244"/>
              <a:gd name="connsiteY8-1632" fmla="*/ 184341 h 567153"/>
              <a:gd name="connsiteX9-1633" fmla="*/ 3460750 w 9988244"/>
              <a:gd name="connsiteY9-1634" fmla="*/ 508191 h 567153"/>
              <a:gd name="connsiteX10-1635" fmla="*/ 3898900 w 9988244"/>
              <a:gd name="connsiteY10-1636" fmla="*/ 209741 h 567153"/>
              <a:gd name="connsiteX11-1637" fmla="*/ 4311650 w 9988244"/>
              <a:gd name="connsiteY11-1638" fmla="*/ 508191 h 567153"/>
              <a:gd name="connsiteX12-1639" fmla="*/ 4705350 w 9988244"/>
              <a:gd name="connsiteY12-1640" fmla="*/ 235141 h 567153"/>
              <a:gd name="connsiteX13-1641" fmla="*/ 5073650 w 9988244"/>
              <a:gd name="connsiteY13-1642" fmla="*/ 497318 h 567153"/>
              <a:gd name="connsiteX14-1643" fmla="*/ 5735059 w 9988244"/>
              <a:gd name="connsiteY14-1644" fmla="*/ 509391 h 567153"/>
              <a:gd name="connsiteX15-1645" fmla="*/ 6649459 w 9988244"/>
              <a:gd name="connsiteY15-1646" fmla="*/ 433775 h 567153"/>
              <a:gd name="connsiteX16-1647" fmla="*/ 7123185 w 9988244"/>
              <a:gd name="connsiteY16-1648" fmla="*/ 433775 h 567153"/>
              <a:gd name="connsiteX17-1649" fmla="*/ 8147753 w 9988244"/>
              <a:gd name="connsiteY17-1650" fmla="*/ 332956 h 567153"/>
              <a:gd name="connsiteX18-1651" fmla="*/ 9227406 w 9988244"/>
              <a:gd name="connsiteY18-1652" fmla="*/ 232135 h 567153"/>
              <a:gd name="connsiteX19" fmla="*/ 9988244 w 9988244"/>
              <a:gd name="connsiteY19" fmla="*/ 464565 h 567153"/>
              <a:gd name="connsiteX0-1653" fmla="*/ 0 w 9988244"/>
              <a:gd name="connsiteY0-1654" fmla="*/ 1 h 567153"/>
              <a:gd name="connsiteX1-1655" fmla="*/ 381000 w 9988244"/>
              <a:gd name="connsiteY1-1656" fmla="*/ 565341 h 567153"/>
              <a:gd name="connsiteX2-1657" fmla="*/ 825500 w 9988244"/>
              <a:gd name="connsiteY2-1658" fmla="*/ 190691 h 567153"/>
              <a:gd name="connsiteX3-1659" fmla="*/ 1162050 w 9988244"/>
              <a:gd name="connsiteY3-1660" fmla="*/ 508191 h 567153"/>
              <a:gd name="connsiteX4-1661" fmla="*/ 1530350 w 9988244"/>
              <a:gd name="connsiteY4-1662" fmla="*/ 197041 h 567153"/>
              <a:gd name="connsiteX5-1663" fmla="*/ 1892300 w 9988244"/>
              <a:gd name="connsiteY5-1664" fmla="*/ 539941 h 567153"/>
              <a:gd name="connsiteX6-1665" fmla="*/ 2247900 w 9988244"/>
              <a:gd name="connsiteY6-1666" fmla="*/ 190691 h 567153"/>
              <a:gd name="connsiteX7-1667" fmla="*/ 2660650 w 9988244"/>
              <a:gd name="connsiteY7-1668" fmla="*/ 495491 h 567153"/>
              <a:gd name="connsiteX8-1669" fmla="*/ 3098800 w 9988244"/>
              <a:gd name="connsiteY8-1670" fmla="*/ 184341 h 567153"/>
              <a:gd name="connsiteX9-1671" fmla="*/ 3460750 w 9988244"/>
              <a:gd name="connsiteY9-1672" fmla="*/ 508191 h 567153"/>
              <a:gd name="connsiteX10-1673" fmla="*/ 3898900 w 9988244"/>
              <a:gd name="connsiteY10-1674" fmla="*/ 209741 h 567153"/>
              <a:gd name="connsiteX11-1675" fmla="*/ 4311650 w 9988244"/>
              <a:gd name="connsiteY11-1676" fmla="*/ 508191 h 567153"/>
              <a:gd name="connsiteX12-1677" fmla="*/ 4705350 w 9988244"/>
              <a:gd name="connsiteY12-1678" fmla="*/ 235141 h 567153"/>
              <a:gd name="connsiteX13-1679" fmla="*/ 5073650 w 9988244"/>
              <a:gd name="connsiteY13-1680" fmla="*/ 497318 h 567153"/>
              <a:gd name="connsiteX14-1681" fmla="*/ 5735059 w 9988244"/>
              <a:gd name="connsiteY14-1682" fmla="*/ 509391 h 567153"/>
              <a:gd name="connsiteX15-1683" fmla="*/ 6649459 w 9988244"/>
              <a:gd name="connsiteY15-1684" fmla="*/ 433775 h 567153"/>
              <a:gd name="connsiteX16-1685" fmla="*/ 7123185 w 9988244"/>
              <a:gd name="connsiteY16-1686" fmla="*/ 433775 h 567153"/>
              <a:gd name="connsiteX17-1687" fmla="*/ 8147753 w 9988244"/>
              <a:gd name="connsiteY17-1688" fmla="*/ 332956 h 567153"/>
              <a:gd name="connsiteX18-1689" fmla="*/ 8698597 w 9988244"/>
              <a:gd name="connsiteY18-1690" fmla="*/ 282546 h 567153"/>
              <a:gd name="connsiteX19-1691" fmla="*/ 9227406 w 9988244"/>
              <a:gd name="connsiteY19-1692" fmla="*/ 232135 h 567153"/>
              <a:gd name="connsiteX20" fmla="*/ 9988244 w 9988244"/>
              <a:gd name="connsiteY20" fmla="*/ 464565 h 567153"/>
              <a:gd name="connsiteX0-1693" fmla="*/ 0 w 9988244"/>
              <a:gd name="connsiteY0-1694" fmla="*/ 1 h 567153"/>
              <a:gd name="connsiteX1-1695" fmla="*/ 381000 w 9988244"/>
              <a:gd name="connsiteY1-1696" fmla="*/ 565341 h 567153"/>
              <a:gd name="connsiteX2-1697" fmla="*/ 825500 w 9988244"/>
              <a:gd name="connsiteY2-1698" fmla="*/ 190691 h 567153"/>
              <a:gd name="connsiteX3-1699" fmla="*/ 1162050 w 9988244"/>
              <a:gd name="connsiteY3-1700" fmla="*/ 508191 h 567153"/>
              <a:gd name="connsiteX4-1701" fmla="*/ 1530350 w 9988244"/>
              <a:gd name="connsiteY4-1702" fmla="*/ 197041 h 567153"/>
              <a:gd name="connsiteX5-1703" fmla="*/ 1892300 w 9988244"/>
              <a:gd name="connsiteY5-1704" fmla="*/ 539941 h 567153"/>
              <a:gd name="connsiteX6-1705" fmla="*/ 2247900 w 9988244"/>
              <a:gd name="connsiteY6-1706" fmla="*/ 190691 h 567153"/>
              <a:gd name="connsiteX7-1707" fmla="*/ 2660650 w 9988244"/>
              <a:gd name="connsiteY7-1708" fmla="*/ 495491 h 567153"/>
              <a:gd name="connsiteX8-1709" fmla="*/ 3098800 w 9988244"/>
              <a:gd name="connsiteY8-1710" fmla="*/ 184341 h 567153"/>
              <a:gd name="connsiteX9-1711" fmla="*/ 3460750 w 9988244"/>
              <a:gd name="connsiteY9-1712" fmla="*/ 508191 h 567153"/>
              <a:gd name="connsiteX10-1713" fmla="*/ 3898900 w 9988244"/>
              <a:gd name="connsiteY10-1714" fmla="*/ 209741 h 567153"/>
              <a:gd name="connsiteX11-1715" fmla="*/ 4311650 w 9988244"/>
              <a:gd name="connsiteY11-1716" fmla="*/ 508191 h 567153"/>
              <a:gd name="connsiteX12-1717" fmla="*/ 4705350 w 9988244"/>
              <a:gd name="connsiteY12-1718" fmla="*/ 235141 h 567153"/>
              <a:gd name="connsiteX13-1719" fmla="*/ 5073650 w 9988244"/>
              <a:gd name="connsiteY13-1720" fmla="*/ 497318 h 567153"/>
              <a:gd name="connsiteX14-1721" fmla="*/ 5735059 w 9988244"/>
              <a:gd name="connsiteY14-1722" fmla="*/ 509391 h 567153"/>
              <a:gd name="connsiteX15-1723" fmla="*/ 6649459 w 9988244"/>
              <a:gd name="connsiteY15-1724" fmla="*/ 433775 h 567153"/>
              <a:gd name="connsiteX16-1725" fmla="*/ 7123185 w 9988244"/>
              <a:gd name="connsiteY16-1726" fmla="*/ 433775 h 567153"/>
              <a:gd name="connsiteX17-1727" fmla="*/ 8147753 w 9988244"/>
              <a:gd name="connsiteY17-1728" fmla="*/ 332956 h 567153"/>
              <a:gd name="connsiteX18-1729" fmla="*/ 8698597 w 9988244"/>
              <a:gd name="connsiteY18-1730" fmla="*/ 282546 h 567153"/>
              <a:gd name="connsiteX19-1731" fmla="*/ 9227406 w 9988244"/>
              <a:gd name="connsiteY19-1732" fmla="*/ 232135 h 567153"/>
              <a:gd name="connsiteX20-1733" fmla="*/ 9988244 w 9988244"/>
              <a:gd name="connsiteY20-1734" fmla="*/ 464565 h 567153"/>
              <a:gd name="connsiteX0-1735" fmla="*/ 0 w 9988244"/>
              <a:gd name="connsiteY0-1736" fmla="*/ 1 h 567153"/>
              <a:gd name="connsiteX1-1737" fmla="*/ 381000 w 9988244"/>
              <a:gd name="connsiteY1-1738" fmla="*/ 565341 h 567153"/>
              <a:gd name="connsiteX2-1739" fmla="*/ 825500 w 9988244"/>
              <a:gd name="connsiteY2-1740" fmla="*/ 190691 h 567153"/>
              <a:gd name="connsiteX3-1741" fmla="*/ 1162050 w 9988244"/>
              <a:gd name="connsiteY3-1742" fmla="*/ 508191 h 567153"/>
              <a:gd name="connsiteX4-1743" fmla="*/ 1530350 w 9988244"/>
              <a:gd name="connsiteY4-1744" fmla="*/ 197041 h 567153"/>
              <a:gd name="connsiteX5-1745" fmla="*/ 1892300 w 9988244"/>
              <a:gd name="connsiteY5-1746" fmla="*/ 539941 h 567153"/>
              <a:gd name="connsiteX6-1747" fmla="*/ 2247900 w 9988244"/>
              <a:gd name="connsiteY6-1748" fmla="*/ 190691 h 567153"/>
              <a:gd name="connsiteX7-1749" fmla="*/ 2660650 w 9988244"/>
              <a:gd name="connsiteY7-1750" fmla="*/ 495491 h 567153"/>
              <a:gd name="connsiteX8-1751" fmla="*/ 3098800 w 9988244"/>
              <a:gd name="connsiteY8-1752" fmla="*/ 184341 h 567153"/>
              <a:gd name="connsiteX9-1753" fmla="*/ 3460750 w 9988244"/>
              <a:gd name="connsiteY9-1754" fmla="*/ 508191 h 567153"/>
              <a:gd name="connsiteX10-1755" fmla="*/ 3898900 w 9988244"/>
              <a:gd name="connsiteY10-1756" fmla="*/ 209741 h 567153"/>
              <a:gd name="connsiteX11-1757" fmla="*/ 4311650 w 9988244"/>
              <a:gd name="connsiteY11-1758" fmla="*/ 508191 h 567153"/>
              <a:gd name="connsiteX12-1759" fmla="*/ 4705350 w 9988244"/>
              <a:gd name="connsiteY12-1760" fmla="*/ 235141 h 567153"/>
              <a:gd name="connsiteX13-1761" fmla="*/ 5073650 w 9988244"/>
              <a:gd name="connsiteY13-1762" fmla="*/ 497318 h 567153"/>
              <a:gd name="connsiteX14-1763" fmla="*/ 5724042 w 9988244"/>
              <a:gd name="connsiteY14-1764" fmla="*/ 106111 h 567153"/>
              <a:gd name="connsiteX15-1765" fmla="*/ 6649459 w 9988244"/>
              <a:gd name="connsiteY15-1766" fmla="*/ 433775 h 567153"/>
              <a:gd name="connsiteX16-1767" fmla="*/ 7123185 w 9988244"/>
              <a:gd name="connsiteY16-1768" fmla="*/ 433775 h 567153"/>
              <a:gd name="connsiteX17-1769" fmla="*/ 8147753 w 9988244"/>
              <a:gd name="connsiteY17-1770" fmla="*/ 332956 h 567153"/>
              <a:gd name="connsiteX18-1771" fmla="*/ 8698597 w 9988244"/>
              <a:gd name="connsiteY18-1772" fmla="*/ 282546 h 567153"/>
              <a:gd name="connsiteX19-1773" fmla="*/ 9227406 w 9988244"/>
              <a:gd name="connsiteY19-1774" fmla="*/ 232135 h 567153"/>
              <a:gd name="connsiteX20-1775" fmla="*/ 9988244 w 9988244"/>
              <a:gd name="connsiteY20-1776" fmla="*/ 464565 h 567153"/>
              <a:gd name="connsiteX0-1777" fmla="*/ 0 w 9988244"/>
              <a:gd name="connsiteY0-1778" fmla="*/ 1 h 567153"/>
              <a:gd name="connsiteX1-1779" fmla="*/ 381000 w 9988244"/>
              <a:gd name="connsiteY1-1780" fmla="*/ 565341 h 567153"/>
              <a:gd name="connsiteX2-1781" fmla="*/ 825500 w 9988244"/>
              <a:gd name="connsiteY2-1782" fmla="*/ 190691 h 567153"/>
              <a:gd name="connsiteX3-1783" fmla="*/ 1162050 w 9988244"/>
              <a:gd name="connsiteY3-1784" fmla="*/ 508191 h 567153"/>
              <a:gd name="connsiteX4-1785" fmla="*/ 1530350 w 9988244"/>
              <a:gd name="connsiteY4-1786" fmla="*/ 197041 h 567153"/>
              <a:gd name="connsiteX5-1787" fmla="*/ 1892300 w 9988244"/>
              <a:gd name="connsiteY5-1788" fmla="*/ 539941 h 567153"/>
              <a:gd name="connsiteX6-1789" fmla="*/ 2247900 w 9988244"/>
              <a:gd name="connsiteY6-1790" fmla="*/ 190691 h 567153"/>
              <a:gd name="connsiteX7-1791" fmla="*/ 2660650 w 9988244"/>
              <a:gd name="connsiteY7-1792" fmla="*/ 495491 h 567153"/>
              <a:gd name="connsiteX8-1793" fmla="*/ 3098800 w 9988244"/>
              <a:gd name="connsiteY8-1794" fmla="*/ 184341 h 567153"/>
              <a:gd name="connsiteX9-1795" fmla="*/ 3460750 w 9988244"/>
              <a:gd name="connsiteY9-1796" fmla="*/ 508191 h 567153"/>
              <a:gd name="connsiteX10-1797" fmla="*/ 3898900 w 9988244"/>
              <a:gd name="connsiteY10-1798" fmla="*/ 209741 h 567153"/>
              <a:gd name="connsiteX11-1799" fmla="*/ 4311650 w 9988244"/>
              <a:gd name="connsiteY11-1800" fmla="*/ 508191 h 567153"/>
              <a:gd name="connsiteX12-1801" fmla="*/ 4705350 w 9988244"/>
              <a:gd name="connsiteY12-1802" fmla="*/ 235141 h 567153"/>
              <a:gd name="connsiteX13-1803" fmla="*/ 5073650 w 9988244"/>
              <a:gd name="connsiteY13-1804" fmla="*/ 497318 h 567153"/>
              <a:gd name="connsiteX14-1805" fmla="*/ 5724042 w 9988244"/>
              <a:gd name="connsiteY14-1806" fmla="*/ 106111 h 567153"/>
              <a:gd name="connsiteX15-1807" fmla="*/ 6219801 w 9988244"/>
              <a:gd name="connsiteY15-1808" fmla="*/ 458981 h 567153"/>
              <a:gd name="connsiteX16-1809" fmla="*/ 7123185 w 9988244"/>
              <a:gd name="connsiteY16-1810" fmla="*/ 433775 h 567153"/>
              <a:gd name="connsiteX17-1811" fmla="*/ 8147753 w 9988244"/>
              <a:gd name="connsiteY17-1812" fmla="*/ 332956 h 567153"/>
              <a:gd name="connsiteX18-1813" fmla="*/ 8698597 w 9988244"/>
              <a:gd name="connsiteY18-1814" fmla="*/ 282546 h 567153"/>
              <a:gd name="connsiteX19-1815" fmla="*/ 9227406 w 9988244"/>
              <a:gd name="connsiteY19-1816" fmla="*/ 232135 h 567153"/>
              <a:gd name="connsiteX20-1817" fmla="*/ 9988244 w 9988244"/>
              <a:gd name="connsiteY20-1818" fmla="*/ 464565 h 567153"/>
              <a:gd name="connsiteX0-1819" fmla="*/ 0 w 9988244"/>
              <a:gd name="connsiteY0-1820" fmla="*/ 1 h 567153"/>
              <a:gd name="connsiteX1-1821" fmla="*/ 381000 w 9988244"/>
              <a:gd name="connsiteY1-1822" fmla="*/ 565341 h 567153"/>
              <a:gd name="connsiteX2-1823" fmla="*/ 825500 w 9988244"/>
              <a:gd name="connsiteY2-1824" fmla="*/ 190691 h 567153"/>
              <a:gd name="connsiteX3-1825" fmla="*/ 1162050 w 9988244"/>
              <a:gd name="connsiteY3-1826" fmla="*/ 508191 h 567153"/>
              <a:gd name="connsiteX4-1827" fmla="*/ 1530350 w 9988244"/>
              <a:gd name="connsiteY4-1828" fmla="*/ 197041 h 567153"/>
              <a:gd name="connsiteX5-1829" fmla="*/ 1892300 w 9988244"/>
              <a:gd name="connsiteY5-1830" fmla="*/ 539941 h 567153"/>
              <a:gd name="connsiteX6-1831" fmla="*/ 2247900 w 9988244"/>
              <a:gd name="connsiteY6-1832" fmla="*/ 190691 h 567153"/>
              <a:gd name="connsiteX7-1833" fmla="*/ 2660650 w 9988244"/>
              <a:gd name="connsiteY7-1834" fmla="*/ 495491 h 567153"/>
              <a:gd name="connsiteX8-1835" fmla="*/ 3098800 w 9988244"/>
              <a:gd name="connsiteY8-1836" fmla="*/ 184341 h 567153"/>
              <a:gd name="connsiteX9-1837" fmla="*/ 3460750 w 9988244"/>
              <a:gd name="connsiteY9-1838" fmla="*/ 508191 h 567153"/>
              <a:gd name="connsiteX10-1839" fmla="*/ 3898900 w 9988244"/>
              <a:gd name="connsiteY10-1840" fmla="*/ 209741 h 567153"/>
              <a:gd name="connsiteX11-1841" fmla="*/ 4311650 w 9988244"/>
              <a:gd name="connsiteY11-1842" fmla="*/ 508191 h 567153"/>
              <a:gd name="connsiteX12-1843" fmla="*/ 4705350 w 9988244"/>
              <a:gd name="connsiteY12-1844" fmla="*/ 235141 h 567153"/>
              <a:gd name="connsiteX13-1845" fmla="*/ 5073650 w 9988244"/>
              <a:gd name="connsiteY13-1846" fmla="*/ 497318 h 567153"/>
              <a:gd name="connsiteX14-1847" fmla="*/ 5602856 w 9988244"/>
              <a:gd name="connsiteY14-1848" fmla="*/ 181727 h 567153"/>
              <a:gd name="connsiteX15-1849" fmla="*/ 6219801 w 9988244"/>
              <a:gd name="connsiteY15-1850" fmla="*/ 458981 h 567153"/>
              <a:gd name="connsiteX16-1851" fmla="*/ 7123185 w 9988244"/>
              <a:gd name="connsiteY16-1852" fmla="*/ 433775 h 567153"/>
              <a:gd name="connsiteX17-1853" fmla="*/ 8147753 w 9988244"/>
              <a:gd name="connsiteY17-1854" fmla="*/ 332956 h 567153"/>
              <a:gd name="connsiteX18-1855" fmla="*/ 8698597 w 9988244"/>
              <a:gd name="connsiteY18-1856" fmla="*/ 282546 h 567153"/>
              <a:gd name="connsiteX19-1857" fmla="*/ 9227406 w 9988244"/>
              <a:gd name="connsiteY19-1858" fmla="*/ 232135 h 567153"/>
              <a:gd name="connsiteX20-1859" fmla="*/ 9988244 w 9988244"/>
              <a:gd name="connsiteY20-1860" fmla="*/ 464565 h 567153"/>
              <a:gd name="connsiteX0-1861" fmla="*/ 0 w 9988244"/>
              <a:gd name="connsiteY0-1862" fmla="*/ 1 h 567153"/>
              <a:gd name="connsiteX1-1863" fmla="*/ 381000 w 9988244"/>
              <a:gd name="connsiteY1-1864" fmla="*/ 565341 h 567153"/>
              <a:gd name="connsiteX2-1865" fmla="*/ 825500 w 9988244"/>
              <a:gd name="connsiteY2-1866" fmla="*/ 190691 h 567153"/>
              <a:gd name="connsiteX3-1867" fmla="*/ 1162050 w 9988244"/>
              <a:gd name="connsiteY3-1868" fmla="*/ 508191 h 567153"/>
              <a:gd name="connsiteX4-1869" fmla="*/ 1530350 w 9988244"/>
              <a:gd name="connsiteY4-1870" fmla="*/ 197041 h 567153"/>
              <a:gd name="connsiteX5-1871" fmla="*/ 1892300 w 9988244"/>
              <a:gd name="connsiteY5-1872" fmla="*/ 539941 h 567153"/>
              <a:gd name="connsiteX6-1873" fmla="*/ 2247900 w 9988244"/>
              <a:gd name="connsiteY6-1874" fmla="*/ 190691 h 567153"/>
              <a:gd name="connsiteX7-1875" fmla="*/ 2660650 w 9988244"/>
              <a:gd name="connsiteY7-1876" fmla="*/ 495491 h 567153"/>
              <a:gd name="connsiteX8-1877" fmla="*/ 3098800 w 9988244"/>
              <a:gd name="connsiteY8-1878" fmla="*/ 184341 h 567153"/>
              <a:gd name="connsiteX9-1879" fmla="*/ 3460750 w 9988244"/>
              <a:gd name="connsiteY9-1880" fmla="*/ 508191 h 567153"/>
              <a:gd name="connsiteX10-1881" fmla="*/ 3898900 w 9988244"/>
              <a:gd name="connsiteY10-1882" fmla="*/ 209741 h 567153"/>
              <a:gd name="connsiteX11-1883" fmla="*/ 4311650 w 9988244"/>
              <a:gd name="connsiteY11-1884" fmla="*/ 508191 h 567153"/>
              <a:gd name="connsiteX12-1885" fmla="*/ 4705350 w 9988244"/>
              <a:gd name="connsiteY12-1886" fmla="*/ 235141 h 567153"/>
              <a:gd name="connsiteX13-1887" fmla="*/ 5073650 w 9988244"/>
              <a:gd name="connsiteY13-1888" fmla="*/ 497318 h 567153"/>
              <a:gd name="connsiteX14-1889" fmla="*/ 5602856 w 9988244"/>
              <a:gd name="connsiteY14-1890" fmla="*/ 181727 h 567153"/>
              <a:gd name="connsiteX15-1891" fmla="*/ 5999464 w 9988244"/>
              <a:gd name="connsiteY15-1892" fmla="*/ 509391 h 567153"/>
              <a:gd name="connsiteX16-1893" fmla="*/ 7123185 w 9988244"/>
              <a:gd name="connsiteY16-1894" fmla="*/ 433775 h 567153"/>
              <a:gd name="connsiteX17-1895" fmla="*/ 8147753 w 9988244"/>
              <a:gd name="connsiteY17-1896" fmla="*/ 332956 h 567153"/>
              <a:gd name="connsiteX18-1897" fmla="*/ 8698597 w 9988244"/>
              <a:gd name="connsiteY18-1898" fmla="*/ 282546 h 567153"/>
              <a:gd name="connsiteX19-1899" fmla="*/ 9227406 w 9988244"/>
              <a:gd name="connsiteY19-1900" fmla="*/ 232135 h 567153"/>
              <a:gd name="connsiteX20-1901" fmla="*/ 9988244 w 9988244"/>
              <a:gd name="connsiteY20-1902" fmla="*/ 464565 h 567153"/>
              <a:gd name="connsiteX0-1903" fmla="*/ 0 w 9988244"/>
              <a:gd name="connsiteY0-1904" fmla="*/ 1 h 567153"/>
              <a:gd name="connsiteX1-1905" fmla="*/ 381000 w 9988244"/>
              <a:gd name="connsiteY1-1906" fmla="*/ 565341 h 567153"/>
              <a:gd name="connsiteX2-1907" fmla="*/ 825500 w 9988244"/>
              <a:gd name="connsiteY2-1908" fmla="*/ 190691 h 567153"/>
              <a:gd name="connsiteX3-1909" fmla="*/ 1162050 w 9988244"/>
              <a:gd name="connsiteY3-1910" fmla="*/ 508191 h 567153"/>
              <a:gd name="connsiteX4-1911" fmla="*/ 1530350 w 9988244"/>
              <a:gd name="connsiteY4-1912" fmla="*/ 197041 h 567153"/>
              <a:gd name="connsiteX5-1913" fmla="*/ 1892300 w 9988244"/>
              <a:gd name="connsiteY5-1914" fmla="*/ 539941 h 567153"/>
              <a:gd name="connsiteX6-1915" fmla="*/ 2247900 w 9988244"/>
              <a:gd name="connsiteY6-1916" fmla="*/ 190691 h 567153"/>
              <a:gd name="connsiteX7-1917" fmla="*/ 2660650 w 9988244"/>
              <a:gd name="connsiteY7-1918" fmla="*/ 495491 h 567153"/>
              <a:gd name="connsiteX8-1919" fmla="*/ 3098800 w 9988244"/>
              <a:gd name="connsiteY8-1920" fmla="*/ 184341 h 567153"/>
              <a:gd name="connsiteX9-1921" fmla="*/ 3460750 w 9988244"/>
              <a:gd name="connsiteY9-1922" fmla="*/ 508191 h 567153"/>
              <a:gd name="connsiteX10-1923" fmla="*/ 3898900 w 9988244"/>
              <a:gd name="connsiteY10-1924" fmla="*/ 209741 h 567153"/>
              <a:gd name="connsiteX11-1925" fmla="*/ 4311650 w 9988244"/>
              <a:gd name="connsiteY11-1926" fmla="*/ 508191 h 567153"/>
              <a:gd name="connsiteX12-1927" fmla="*/ 4705350 w 9988244"/>
              <a:gd name="connsiteY12-1928" fmla="*/ 235141 h 567153"/>
              <a:gd name="connsiteX13-1929" fmla="*/ 5073650 w 9988244"/>
              <a:gd name="connsiteY13-1930" fmla="*/ 497318 h 567153"/>
              <a:gd name="connsiteX14-1931" fmla="*/ 5602856 w 9988244"/>
              <a:gd name="connsiteY14-1932" fmla="*/ 181727 h 567153"/>
              <a:gd name="connsiteX15-1933" fmla="*/ 5999464 w 9988244"/>
              <a:gd name="connsiteY15-1934" fmla="*/ 509391 h 567153"/>
              <a:gd name="connsiteX16-1935" fmla="*/ 6616409 w 9988244"/>
              <a:gd name="connsiteY16-1936" fmla="*/ 408572 h 567153"/>
              <a:gd name="connsiteX17-1937" fmla="*/ 7123185 w 9988244"/>
              <a:gd name="connsiteY17-1938" fmla="*/ 433775 h 567153"/>
              <a:gd name="connsiteX18-1939" fmla="*/ 8147753 w 9988244"/>
              <a:gd name="connsiteY18-1940" fmla="*/ 332956 h 567153"/>
              <a:gd name="connsiteX19-1941" fmla="*/ 8698597 w 9988244"/>
              <a:gd name="connsiteY19-1942" fmla="*/ 282546 h 567153"/>
              <a:gd name="connsiteX20-1943" fmla="*/ 9227406 w 9988244"/>
              <a:gd name="connsiteY20-1944" fmla="*/ 232135 h 567153"/>
              <a:gd name="connsiteX21" fmla="*/ 9988244 w 9988244"/>
              <a:gd name="connsiteY21" fmla="*/ 464565 h 567153"/>
              <a:gd name="connsiteX0-1945" fmla="*/ 0 w 9988244"/>
              <a:gd name="connsiteY0-1946" fmla="*/ 1 h 567153"/>
              <a:gd name="connsiteX1-1947" fmla="*/ 381000 w 9988244"/>
              <a:gd name="connsiteY1-1948" fmla="*/ 565341 h 567153"/>
              <a:gd name="connsiteX2-1949" fmla="*/ 825500 w 9988244"/>
              <a:gd name="connsiteY2-1950" fmla="*/ 190691 h 567153"/>
              <a:gd name="connsiteX3-1951" fmla="*/ 1162050 w 9988244"/>
              <a:gd name="connsiteY3-1952" fmla="*/ 508191 h 567153"/>
              <a:gd name="connsiteX4-1953" fmla="*/ 1530350 w 9988244"/>
              <a:gd name="connsiteY4-1954" fmla="*/ 197041 h 567153"/>
              <a:gd name="connsiteX5-1955" fmla="*/ 1892300 w 9988244"/>
              <a:gd name="connsiteY5-1956" fmla="*/ 539941 h 567153"/>
              <a:gd name="connsiteX6-1957" fmla="*/ 2247900 w 9988244"/>
              <a:gd name="connsiteY6-1958" fmla="*/ 190691 h 567153"/>
              <a:gd name="connsiteX7-1959" fmla="*/ 2660650 w 9988244"/>
              <a:gd name="connsiteY7-1960" fmla="*/ 495491 h 567153"/>
              <a:gd name="connsiteX8-1961" fmla="*/ 3098800 w 9988244"/>
              <a:gd name="connsiteY8-1962" fmla="*/ 184341 h 567153"/>
              <a:gd name="connsiteX9-1963" fmla="*/ 3460750 w 9988244"/>
              <a:gd name="connsiteY9-1964" fmla="*/ 508191 h 567153"/>
              <a:gd name="connsiteX10-1965" fmla="*/ 3898900 w 9988244"/>
              <a:gd name="connsiteY10-1966" fmla="*/ 209741 h 567153"/>
              <a:gd name="connsiteX11-1967" fmla="*/ 4311650 w 9988244"/>
              <a:gd name="connsiteY11-1968" fmla="*/ 508191 h 567153"/>
              <a:gd name="connsiteX12-1969" fmla="*/ 4705350 w 9988244"/>
              <a:gd name="connsiteY12-1970" fmla="*/ 235141 h 567153"/>
              <a:gd name="connsiteX13-1971" fmla="*/ 5073650 w 9988244"/>
              <a:gd name="connsiteY13-1972" fmla="*/ 497318 h 567153"/>
              <a:gd name="connsiteX14-1973" fmla="*/ 5602856 w 9988244"/>
              <a:gd name="connsiteY14-1974" fmla="*/ 181727 h 567153"/>
              <a:gd name="connsiteX15-1975" fmla="*/ 5999464 w 9988244"/>
              <a:gd name="connsiteY15-1976" fmla="*/ 509391 h 567153"/>
              <a:gd name="connsiteX16-1977" fmla="*/ 6517257 w 9988244"/>
              <a:gd name="connsiteY16-1978" fmla="*/ 55702 h 567153"/>
              <a:gd name="connsiteX17-1979" fmla="*/ 7123185 w 9988244"/>
              <a:gd name="connsiteY17-1980" fmla="*/ 433775 h 567153"/>
              <a:gd name="connsiteX18-1981" fmla="*/ 8147753 w 9988244"/>
              <a:gd name="connsiteY18-1982" fmla="*/ 332956 h 567153"/>
              <a:gd name="connsiteX19-1983" fmla="*/ 8698597 w 9988244"/>
              <a:gd name="connsiteY19-1984" fmla="*/ 282546 h 567153"/>
              <a:gd name="connsiteX20-1985" fmla="*/ 9227406 w 9988244"/>
              <a:gd name="connsiteY20-1986" fmla="*/ 232135 h 567153"/>
              <a:gd name="connsiteX21-1987" fmla="*/ 9988244 w 9988244"/>
              <a:gd name="connsiteY21-1988" fmla="*/ 464565 h 567153"/>
              <a:gd name="connsiteX0-1989" fmla="*/ 0 w 9988244"/>
              <a:gd name="connsiteY0-1990" fmla="*/ 1 h 567153"/>
              <a:gd name="connsiteX1-1991" fmla="*/ 381000 w 9988244"/>
              <a:gd name="connsiteY1-1992" fmla="*/ 565341 h 567153"/>
              <a:gd name="connsiteX2-1993" fmla="*/ 825500 w 9988244"/>
              <a:gd name="connsiteY2-1994" fmla="*/ 190691 h 567153"/>
              <a:gd name="connsiteX3-1995" fmla="*/ 1162050 w 9988244"/>
              <a:gd name="connsiteY3-1996" fmla="*/ 508191 h 567153"/>
              <a:gd name="connsiteX4-1997" fmla="*/ 1530350 w 9988244"/>
              <a:gd name="connsiteY4-1998" fmla="*/ 197041 h 567153"/>
              <a:gd name="connsiteX5-1999" fmla="*/ 1892300 w 9988244"/>
              <a:gd name="connsiteY5-2000" fmla="*/ 539941 h 567153"/>
              <a:gd name="connsiteX6-2001" fmla="*/ 2247900 w 9988244"/>
              <a:gd name="connsiteY6-2002" fmla="*/ 190691 h 567153"/>
              <a:gd name="connsiteX7-2003" fmla="*/ 2660650 w 9988244"/>
              <a:gd name="connsiteY7-2004" fmla="*/ 495491 h 567153"/>
              <a:gd name="connsiteX8-2005" fmla="*/ 3098800 w 9988244"/>
              <a:gd name="connsiteY8-2006" fmla="*/ 184341 h 567153"/>
              <a:gd name="connsiteX9-2007" fmla="*/ 3460750 w 9988244"/>
              <a:gd name="connsiteY9-2008" fmla="*/ 508191 h 567153"/>
              <a:gd name="connsiteX10-2009" fmla="*/ 3898900 w 9988244"/>
              <a:gd name="connsiteY10-2010" fmla="*/ 209741 h 567153"/>
              <a:gd name="connsiteX11-2011" fmla="*/ 4311650 w 9988244"/>
              <a:gd name="connsiteY11-2012" fmla="*/ 508191 h 567153"/>
              <a:gd name="connsiteX12-2013" fmla="*/ 4705350 w 9988244"/>
              <a:gd name="connsiteY12-2014" fmla="*/ 235141 h 567153"/>
              <a:gd name="connsiteX13-2015" fmla="*/ 5073650 w 9988244"/>
              <a:gd name="connsiteY13-2016" fmla="*/ 497318 h 567153"/>
              <a:gd name="connsiteX14-2017" fmla="*/ 5602856 w 9988244"/>
              <a:gd name="connsiteY14-2018" fmla="*/ 181727 h 567153"/>
              <a:gd name="connsiteX15-2019" fmla="*/ 5999464 w 9988244"/>
              <a:gd name="connsiteY15-2020" fmla="*/ 509391 h 567153"/>
              <a:gd name="connsiteX16-2021" fmla="*/ 6517257 w 9988244"/>
              <a:gd name="connsiteY16-2022" fmla="*/ 55702 h 567153"/>
              <a:gd name="connsiteX17-2023" fmla="*/ 7090134 w 9988244"/>
              <a:gd name="connsiteY17-2024" fmla="*/ 534595 h 567153"/>
              <a:gd name="connsiteX18-2025" fmla="*/ 8147753 w 9988244"/>
              <a:gd name="connsiteY18-2026" fmla="*/ 332956 h 567153"/>
              <a:gd name="connsiteX19-2027" fmla="*/ 8698597 w 9988244"/>
              <a:gd name="connsiteY19-2028" fmla="*/ 282546 h 567153"/>
              <a:gd name="connsiteX20-2029" fmla="*/ 9227406 w 9988244"/>
              <a:gd name="connsiteY20-2030" fmla="*/ 232135 h 567153"/>
              <a:gd name="connsiteX21-2031" fmla="*/ 9988244 w 9988244"/>
              <a:gd name="connsiteY21-2032" fmla="*/ 464565 h 567153"/>
              <a:gd name="connsiteX0-2033" fmla="*/ 0 w 9988244"/>
              <a:gd name="connsiteY0-2034" fmla="*/ 1 h 567153"/>
              <a:gd name="connsiteX1-2035" fmla="*/ 381000 w 9988244"/>
              <a:gd name="connsiteY1-2036" fmla="*/ 565341 h 567153"/>
              <a:gd name="connsiteX2-2037" fmla="*/ 825500 w 9988244"/>
              <a:gd name="connsiteY2-2038" fmla="*/ 190691 h 567153"/>
              <a:gd name="connsiteX3-2039" fmla="*/ 1162050 w 9988244"/>
              <a:gd name="connsiteY3-2040" fmla="*/ 508191 h 567153"/>
              <a:gd name="connsiteX4-2041" fmla="*/ 1530350 w 9988244"/>
              <a:gd name="connsiteY4-2042" fmla="*/ 197041 h 567153"/>
              <a:gd name="connsiteX5-2043" fmla="*/ 1892300 w 9988244"/>
              <a:gd name="connsiteY5-2044" fmla="*/ 539941 h 567153"/>
              <a:gd name="connsiteX6-2045" fmla="*/ 2247900 w 9988244"/>
              <a:gd name="connsiteY6-2046" fmla="*/ 190691 h 567153"/>
              <a:gd name="connsiteX7-2047" fmla="*/ 2660650 w 9988244"/>
              <a:gd name="connsiteY7-2048" fmla="*/ 495491 h 567153"/>
              <a:gd name="connsiteX8-2049" fmla="*/ 3098800 w 9988244"/>
              <a:gd name="connsiteY8-2050" fmla="*/ 184341 h 567153"/>
              <a:gd name="connsiteX9-2051" fmla="*/ 3460750 w 9988244"/>
              <a:gd name="connsiteY9-2052" fmla="*/ 508191 h 567153"/>
              <a:gd name="connsiteX10-2053" fmla="*/ 3898900 w 9988244"/>
              <a:gd name="connsiteY10-2054" fmla="*/ 209741 h 567153"/>
              <a:gd name="connsiteX11-2055" fmla="*/ 4311650 w 9988244"/>
              <a:gd name="connsiteY11-2056" fmla="*/ 508191 h 567153"/>
              <a:gd name="connsiteX12-2057" fmla="*/ 4705350 w 9988244"/>
              <a:gd name="connsiteY12-2058" fmla="*/ 235141 h 567153"/>
              <a:gd name="connsiteX13-2059" fmla="*/ 5073650 w 9988244"/>
              <a:gd name="connsiteY13-2060" fmla="*/ 497318 h 567153"/>
              <a:gd name="connsiteX14-2061" fmla="*/ 5602856 w 9988244"/>
              <a:gd name="connsiteY14-2062" fmla="*/ 181727 h 567153"/>
              <a:gd name="connsiteX15-2063" fmla="*/ 5999464 w 9988244"/>
              <a:gd name="connsiteY15-2064" fmla="*/ 509391 h 567153"/>
              <a:gd name="connsiteX16-2065" fmla="*/ 6517257 w 9988244"/>
              <a:gd name="connsiteY16-2066" fmla="*/ 106113 h 567153"/>
              <a:gd name="connsiteX17-2067" fmla="*/ 7090134 w 9988244"/>
              <a:gd name="connsiteY17-2068" fmla="*/ 534595 h 567153"/>
              <a:gd name="connsiteX18-2069" fmla="*/ 8147753 w 9988244"/>
              <a:gd name="connsiteY18-2070" fmla="*/ 332956 h 567153"/>
              <a:gd name="connsiteX19-2071" fmla="*/ 8698597 w 9988244"/>
              <a:gd name="connsiteY19-2072" fmla="*/ 282546 h 567153"/>
              <a:gd name="connsiteX20-2073" fmla="*/ 9227406 w 9988244"/>
              <a:gd name="connsiteY20-2074" fmla="*/ 232135 h 567153"/>
              <a:gd name="connsiteX21-2075" fmla="*/ 9988244 w 9988244"/>
              <a:gd name="connsiteY21-2076" fmla="*/ 464565 h 567153"/>
              <a:gd name="connsiteX0-2077" fmla="*/ 0 w 9988244"/>
              <a:gd name="connsiteY0-2078" fmla="*/ 1 h 567153"/>
              <a:gd name="connsiteX1-2079" fmla="*/ 381000 w 9988244"/>
              <a:gd name="connsiteY1-2080" fmla="*/ 565341 h 567153"/>
              <a:gd name="connsiteX2-2081" fmla="*/ 825500 w 9988244"/>
              <a:gd name="connsiteY2-2082" fmla="*/ 190691 h 567153"/>
              <a:gd name="connsiteX3-2083" fmla="*/ 1162050 w 9988244"/>
              <a:gd name="connsiteY3-2084" fmla="*/ 508191 h 567153"/>
              <a:gd name="connsiteX4-2085" fmla="*/ 1530350 w 9988244"/>
              <a:gd name="connsiteY4-2086" fmla="*/ 197041 h 567153"/>
              <a:gd name="connsiteX5-2087" fmla="*/ 1892300 w 9988244"/>
              <a:gd name="connsiteY5-2088" fmla="*/ 539941 h 567153"/>
              <a:gd name="connsiteX6-2089" fmla="*/ 2247900 w 9988244"/>
              <a:gd name="connsiteY6-2090" fmla="*/ 190691 h 567153"/>
              <a:gd name="connsiteX7-2091" fmla="*/ 2660650 w 9988244"/>
              <a:gd name="connsiteY7-2092" fmla="*/ 495491 h 567153"/>
              <a:gd name="connsiteX8-2093" fmla="*/ 3098800 w 9988244"/>
              <a:gd name="connsiteY8-2094" fmla="*/ 184341 h 567153"/>
              <a:gd name="connsiteX9-2095" fmla="*/ 3460750 w 9988244"/>
              <a:gd name="connsiteY9-2096" fmla="*/ 508191 h 567153"/>
              <a:gd name="connsiteX10-2097" fmla="*/ 3898900 w 9988244"/>
              <a:gd name="connsiteY10-2098" fmla="*/ 209741 h 567153"/>
              <a:gd name="connsiteX11-2099" fmla="*/ 4311650 w 9988244"/>
              <a:gd name="connsiteY11-2100" fmla="*/ 508191 h 567153"/>
              <a:gd name="connsiteX12-2101" fmla="*/ 4705350 w 9988244"/>
              <a:gd name="connsiteY12-2102" fmla="*/ 235141 h 567153"/>
              <a:gd name="connsiteX13-2103" fmla="*/ 5073650 w 9988244"/>
              <a:gd name="connsiteY13-2104" fmla="*/ 497318 h 567153"/>
              <a:gd name="connsiteX14-2105" fmla="*/ 5602856 w 9988244"/>
              <a:gd name="connsiteY14-2106" fmla="*/ 181727 h 567153"/>
              <a:gd name="connsiteX15-2107" fmla="*/ 5999464 w 9988244"/>
              <a:gd name="connsiteY15-2108" fmla="*/ 509391 h 567153"/>
              <a:gd name="connsiteX16-2109" fmla="*/ 6517257 w 9988244"/>
              <a:gd name="connsiteY16-2110" fmla="*/ 106113 h 567153"/>
              <a:gd name="connsiteX17-2111" fmla="*/ 6946915 w 9988244"/>
              <a:gd name="connsiteY17-2112" fmla="*/ 534595 h 567153"/>
              <a:gd name="connsiteX18-2113" fmla="*/ 8147753 w 9988244"/>
              <a:gd name="connsiteY18-2114" fmla="*/ 332956 h 567153"/>
              <a:gd name="connsiteX19-2115" fmla="*/ 8698597 w 9988244"/>
              <a:gd name="connsiteY19-2116" fmla="*/ 282546 h 567153"/>
              <a:gd name="connsiteX20-2117" fmla="*/ 9227406 w 9988244"/>
              <a:gd name="connsiteY20-2118" fmla="*/ 232135 h 567153"/>
              <a:gd name="connsiteX21-2119" fmla="*/ 9988244 w 9988244"/>
              <a:gd name="connsiteY21-2120" fmla="*/ 464565 h 567153"/>
              <a:gd name="connsiteX0-2121" fmla="*/ 0 w 9988244"/>
              <a:gd name="connsiteY0-2122" fmla="*/ 1 h 567153"/>
              <a:gd name="connsiteX1-2123" fmla="*/ 381000 w 9988244"/>
              <a:gd name="connsiteY1-2124" fmla="*/ 565341 h 567153"/>
              <a:gd name="connsiteX2-2125" fmla="*/ 825500 w 9988244"/>
              <a:gd name="connsiteY2-2126" fmla="*/ 190691 h 567153"/>
              <a:gd name="connsiteX3-2127" fmla="*/ 1162050 w 9988244"/>
              <a:gd name="connsiteY3-2128" fmla="*/ 508191 h 567153"/>
              <a:gd name="connsiteX4-2129" fmla="*/ 1530350 w 9988244"/>
              <a:gd name="connsiteY4-2130" fmla="*/ 197041 h 567153"/>
              <a:gd name="connsiteX5-2131" fmla="*/ 1892300 w 9988244"/>
              <a:gd name="connsiteY5-2132" fmla="*/ 539941 h 567153"/>
              <a:gd name="connsiteX6-2133" fmla="*/ 2247900 w 9988244"/>
              <a:gd name="connsiteY6-2134" fmla="*/ 190691 h 567153"/>
              <a:gd name="connsiteX7-2135" fmla="*/ 2660650 w 9988244"/>
              <a:gd name="connsiteY7-2136" fmla="*/ 495491 h 567153"/>
              <a:gd name="connsiteX8-2137" fmla="*/ 3098800 w 9988244"/>
              <a:gd name="connsiteY8-2138" fmla="*/ 184341 h 567153"/>
              <a:gd name="connsiteX9-2139" fmla="*/ 3460750 w 9988244"/>
              <a:gd name="connsiteY9-2140" fmla="*/ 508191 h 567153"/>
              <a:gd name="connsiteX10-2141" fmla="*/ 3898900 w 9988244"/>
              <a:gd name="connsiteY10-2142" fmla="*/ 209741 h 567153"/>
              <a:gd name="connsiteX11-2143" fmla="*/ 4311650 w 9988244"/>
              <a:gd name="connsiteY11-2144" fmla="*/ 508191 h 567153"/>
              <a:gd name="connsiteX12-2145" fmla="*/ 4705350 w 9988244"/>
              <a:gd name="connsiteY12-2146" fmla="*/ 235141 h 567153"/>
              <a:gd name="connsiteX13-2147" fmla="*/ 5073650 w 9988244"/>
              <a:gd name="connsiteY13-2148" fmla="*/ 497318 h 567153"/>
              <a:gd name="connsiteX14-2149" fmla="*/ 5602856 w 9988244"/>
              <a:gd name="connsiteY14-2150" fmla="*/ 181727 h 567153"/>
              <a:gd name="connsiteX15-2151" fmla="*/ 5999464 w 9988244"/>
              <a:gd name="connsiteY15-2152" fmla="*/ 509391 h 567153"/>
              <a:gd name="connsiteX16-2153" fmla="*/ 6517257 w 9988244"/>
              <a:gd name="connsiteY16-2154" fmla="*/ 106113 h 567153"/>
              <a:gd name="connsiteX17-2155" fmla="*/ 6946915 w 9988244"/>
              <a:gd name="connsiteY17-2156" fmla="*/ 534595 h 567153"/>
              <a:gd name="connsiteX18-2157" fmla="*/ 7663011 w 9988244"/>
              <a:gd name="connsiteY18-2158" fmla="*/ 383367 h 567153"/>
              <a:gd name="connsiteX19-2159" fmla="*/ 8147753 w 9988244"/>
              <a:gd name="connsiteY19-2160" fmla="*/ 332956 h 567153"/>
              <a:gd name="connsiteX20-2161" fmla="*/ 8698597 w 9988244"/>
              <a:gd name="connsiteY20-2162" fmla="*/ 282546 h 567153"/>
              <a:gd name="connsiteX21-2163" fmla="*/ 9227406 w 9988244"/>
              <a:gd name="connsiteY21-2164" fmla="*/ 232135 h 567153"/>
              <a:gd name="connsiteX22" fmla="*/ 9988244 w 9988244"/>
              <a:gd name="connsiteY22" fmla="*/ 464565 h 567153"/>
              <a:gd name="connsiteX0-2165" fmla="*/ 0 w 9988244"/>
              <a:gd name="connsiteY0-2166" fmla="*/ 1 h 567153"/>
              <a:gd name="connsiteX1-2167" fmla="*/ 381000 w 9988244"/>
              <a:gd name="connsiteY1-2168" fmla="*/ 565341 h 567153"/>
              <a:gd name="connsiteX2-2169" fmla="*/ 825500 w 9988244"/>
              <a:gd name="connsiteY2-2170" fmla="*/ 190691 h 567153"/>
              <a:gd name="connsiteX3-2171" fmla="*/ 1162050 w 9988244"/>
              <a:gd name="connsiteY3-2172" fmla="*/ 508191 h 567153"/>
              <a:gd name="connsiteX4-2173" fmla="*/ 1530350 w 9988244"/>
              <a:gd name="connsiteY4-2174" fmla="*/ 197041 h 567153"/>
              <a:gd name="connsiteX5-2175" fmla="*/ 1892300 w 9988244"/>
              <a:gd name="connsiteY5-2176" fmla="*/ 539941 h 567153"/>
              <a:gd name="connsiteX6-2177" fmla="*/ 2247900 w 9988244"/>
              <a:gd name="connsiteY6-2178" fmla="*/ 190691 h 567153"/>
              <a:gd name="connsiteX7-2179" fmla="*/ 2660650 w 9988244"/>
              <a:gd name="connsiteY7-2180" fmla="*/ 495491 h 567153"/>
              <a:gd name="connsiteX8-2181" fmla="*/ 3098800 w 9988244"/>
              <a:gd name="connsiteY8-2182" fmla="*/ 184341 h 567153"/>
              <a:gd name="connsiteX9-2183" fmla="*/ 3460750 w 9988244"/>
              <a:gd name="connsiteY9-2184" fmla="*/ 508191 h 567153"/>
              <a:gd name="connsiteX10-2185" fmla="*/ 3898900 w 9988244"/>
              <a:gd name="connsiteY10-2186" fmla="*/ 209741 h 567153"/>
              <a:gd name="connsiteX11-2187" fmla="*/ 4311650 w 9988244"/>
              <a:gd name="connsiteY11-2188" fmla="*/ 508191 h 567153"/>
              <a:gd name="connsiteX12-2189" fmla="*/ 4705350 w 9988244"/>
              <a:gd name="connsiteY12-2190" fmla="*/ 235141 h 567153"/>
              <a:gd name="connsiteX13-2191" fmla="*/ 5073650 w 9988244"/>
              <a:gd name="connsiteY13-2192" fmla="*/ 497318 h 567153"/>
              <a:gd name="connsiteX14-2193" fmla="*/ 5602856 w 9988244"/>
              <a:gd name="connsiteY14-2194" fmla="*/ 181727 h 567153"/>
              <a:gd name="connsiteX15-2195" fmla="*/ 5999464 w 9988244"/>
              <a:gd name="connsiteY15-2196" fmla="*/ 509391 h 567153"/>
              <a:gd name="connsiteX16-2197" fmla="*/ 6517257 w 9988244"/>
              <a:gd name="connsiteY16-2198" fmla="*/ 106113 h 567153"/>
              <a:gd name="connsiteX17-2199" fmla="*/ 6946915 w 9988244"/>
              <a:gd name="connsiteY17-2200" fmla="*/ 534595 h 567153"/>
              <a:gd name="connsiteX18-2201" fmla="*/ 7486741 w 9988244"/>
              <a:gd name="connsiteY18-2202" fmla="*/ 5292 h 567153"/>
              <a:gd name="connsiteX19-2203" fmla="*/ 8147753 w 9988244"/>
              <a:gd name="connsiteY19-2204" fmla="*/ 332956 h 567153"/>
              <a:gd name="connsiteX20-2205" fmla="*/ 8698597 w 9988244"/>
              <a:gd name="connsiteY20-2206" fmla="*/ 282546 h 567153"/>
              <a:gd name="connsiteX21-2207" fmla="*/ 9227406 w 9988244"/>
              <a:gd name="connsiteY21-2208" fmla="*/ 232135 h 567153"/>
              <a:gd name="connsiteX22-2209" fmla="*/ 9988244 w 9988244"/>
              <a:gd name="connsiteY22-2210" fmla="*/ 464565 h 567153"/>
              <a:gd name="connsiteX0-2211" fmla="*/ 0 w 9988244"/>
              <a:gd name="connsiteY0-2212" fmla="*/ 1 h 567153"/>
              <a:gd name="connsiteX1-2213" fmla="*/ 381000 w 9988244"/>
              <a:gd name="connsiteY1-2214" fmla="*/ 565341 h 567153"/>
              <a:gd name="connsiteX2-2215" fmla="*/ 825500 w 9988244"/>
              <a:gd name="connsiteY2-2216" fmla="*/ 190691 h 567153"/>
              <a:gd name="connsiteX3-2217" fmla="*/ 1162050 w 9988244"/>
              <a:gd name="connsiteY3-2218" fmla="*/ 508191 h 567153"/>
              <a:gd name="connsiteX4-2219" fmla="*/ 1530350 w 9988244"/>
              <a:gd name="connsiteY4-2220" fmla="*/ 197041 h 567153"/>
              <a:gd name="connsiteX5-2221" fmla="*/ 1892300 w 9988244"/>
              <a:gd name="connsiteY5-2222" fmla="*/ 539941 h 567153"/>
              <a:gd name="connsiteX6-2223" fmla="*/ 2247900 w 9988244"/>
              <a:gd name="connsiteY6-2224" fmla="*/ 190691 h 567153"/>
              <a:gd name="connsiteX7-2225" fmla="*/ 2660650 w 9988244"/>
              <a:gd name="connsiteY7-2226" fmla="*/ 495491 h 567153"/>
              <a:gd name="connsiteX8-2227" fmla="*/ 3098800 w 9988244"/>
              <a:gd name="connsiteY8-2228" fmla="*/ 184341 h 567153"/>
              <a:gd name="connsiteX9-2229" fmla="*/ 3460750 w 9988244"/>
              <a:gd name="connsiteY9-2230" fmla="*/ 508191 h 567153"/>
              <a:gd name="connsiteX10-2231" fmla="*/ 3898900 w 9988244"/>
              <a:gd name="connsiteY10-2232" fmla="*/ 209741 h 567153"/>
              <a:gd name="connsiteX11-2233" fmla="*/ 4311650 w 9988244"/>
              <a:gd name="connsiteY11-2234" fmla="*/ 508191 h 567153"/>
              <a:gd name="connsiteX12-2235" fmla="*/ 4705350 w 9988244"/>
              <a:gd name="connsiteY12-2236" fmla="*/ 235141 h 567153"/>
              <a:gd name="connsiteX13-2237" fmla="*/ 5073650 w 9988244"/>
              <a:gd name="connsiteY13-2238" fmla="*/ 497318 h 567153"/>
              <a:gd name="connsiteX14-2239" fmla="*/ 5602856 w 9988244"/>
              <a:gd name="connsiteY14-2240" fmla="*/ 181727 h 567153"/>
              <a:gd name="connsiteX15-2241" fmla="*/ 5999464 w 9988244"/>
              <a:gd name="connsiteY15-2242" fmla="*/ 509391 h 567153"/>
              <a:gd name="connsiteX16-2243" fmla="*/ 6517257 w 9988244"/>
              <a:gd name="connsiteY16-2244" fmla="*/ 106113 h 567153"/>
              <a:gd name="connsiteX17-2245" fmla="*/ 6946915 w 9988244"/>
              <a:gd name="connsiteY17-2246" fmla="*/ 534595 h 567153"/>
              <a:gd name="connsiteX18-2247" fmla="*/ 7486741 w 9988244"/>
              <a:gd name="connsiteY18-2248" fmla="*/ 5292 h 567153"/>
              <a:gd name="connsiteX19-2249" fmla="*/ 7960466 w 9988244"/>
              <a:gd name="connsiteY19-2250" fmla="*/ 408572 h 567153"/>
              <a:gd name="connsiteX20-2251" fmla="*/ 8698597 w 9988244"/>
              <a:gd name="connsiteY20-2252" fmla="*/ 282546 h 567153"/>
              <a:gd name="connsiteX21-2253" fmla="*/ 9227406 w 9988244"/>
              <a:gd name="connsiteY21-2254" fmla="*/ 232135 h 567153"/>
              <a:gd name="connsiteX22-2255" fmla="*/ 9988244 w 9988244"/>
              <a:gd name="connsiteY22-2256" fmla="*/ 464565 h 567153"/>
              <a:gd name="connsiteX0-2257" fmla="*/ 0 w 9988244"/>
              <a:gd name="connsiteY0-2258" fmla="*/ 20763 h 587915"/>
              <a:gd name="connsiteX1-2259" fmla="*/ 381000 w 9988244"/>
              <a:gd name="connsiteY1-2260" fmla="*/ 586103 h 587915"/>
              <a:gd name="connsiteX2-2261" fmla="*/ 825500 w 9988244"/>
              <a:gd name="connsiteY2-2262" fmla="*/ 211453 h 587915"/>
              <a:gd name="connsiteX3-2263" fmla="*/ 1162050 w 9988244"/>
              <a:gd name="connsiteY3-2264" fmla="*/ 528953 h 587915"/>
              <a:gd name="connsiteX4-2265" fmla="*/ 1530350 w 9988244"/>
              <a:gd name="connsiteY4-2266" fmla="*/ 217803 h 587915"/>
              <a:gd name="connsiteX5-2267" fmla="*/ 1892300 w 9988244"/>
              <a:gd name="connsiteY5-2268" fmla="*/ 560703 h 587915"/>
              <a:gd name="connsiteX6-2269" fmla="*/ 2247900 w 9988244"/>
              <a:gd name="connsiteY6-2270" fmla="*/ 211453 h 587915"/>
              <a:gd name="connsiteX7-2271" fmla="*/ 2660650 w 9988244"/>
              <a:gd name="connsiteY7-2272" fmla="*/ 516253 h 587915"/>
              <a:gd name="connsiteX8-2273" fmla="*/ 3098800 w 9988244"/>
              <a:gd name="connsiteY8-2274" fmla="*/ 205103 h 587915"/>
              <a:gd name="connsiteX9-2275" fmla="*/ 3460750 w 9988244"/>
              <a:gd name="connsiteY9-2276" fmla="*/ 528953 h 587915"/>
              <a:gd name="connsiteX10-2277" fmla="*/ 3898900 w 9988244"/>
              <a:gd name="connsiteY10-2278" fmla="*/ 230503 h 587915"/>
              <a:gd name="connsiteX11-2279" fmla="*/ 4311650 w 9988244"/>
              <a:gd name="connsiteY11-2280" fmla="*/ 528953 h 587915"/>
              <a:gd name="connsiteX12-2281" fmla="*/ 4705350 w 9988244"/>
              <a:gd name="connsiteY12-2282" fmla="*/ 255903 h 587915"/>
              <a:gd name="connsiteX13-2283" fmla="*/ 5073650 w 9988244"/>
              <a:gd name="connsiteY13-2284" fmla="*/ 518080 h 587915"/>
              <a:gd name="connsiteX14-2285" fmla="*/ 5602856 w 9988244"/>
              <a:gd name="connsiteY14-2286" fmla="*/ 202489 h 587915"/>
              <a:gd name="connsiteX15-2287" fmla="*/ 5999464 w 9988244"/>
              <a:gd name="connsiteY15-2288" fmla="*/ 530153 h 587915"/>
              <a:gd name="connsiteX16-2289" fmla="*/ 6517257 w 9988244"/>
              <a:gd name="connsiteY16-2290" fmla="*/ 126875 h 587915"/>
              <a:gd name="connsiteX17-2291" fmla="*/ 6946915 w 9988244"/>
              <a:gd name="connsiteY17-2292" fmla="*/ 555357 h 587915"/>
              <a:gd name="connsiteX18-2293" fmla="*/ 7486741 w 9988244"/>
              <a:gd name="connsiteY18-2294" fmla="*/ 26054 h 587915"/>
              <a:gd name="connsiteX19-2295" fmla="*/ 7960466 w 9988244"/>
              <a:gd name="connsiteY19-2296" fmla="*/ 429334 h 587915"/>
              <a:gd name="connsiteX20-2297" fmla="*/ 8279956 w 9988244"/>
              <a:gd name="connsiteY20-2298" fmla="*/ 846 h 587915"/>
              <a:gd name="connsiteX21-2299" fmla="*/ 9227406 w 9988244"/>
              <a:gd name="connsiteY21-2300" fmla="*/ 252897 h 587915"/>
              <a:gd name="connsiteX22-2301" fmla="*/ 9988244 w 9988244"/>
              <a:gd name="connsiteY22-2302" fmla="*/ 485327 h 587915"/>
              <a:gd name="connsiteX0-2303" fmla="*/ 0 w 9988244"/>
              <a:gd name="connsiteY0-2304" fmla="*/ 20363 h 587515"/>
              <a:gd name="connsiteX1-2305" fmla="*/ 381000 w 9988244"/>
              <a:gd name="connsiteY1-2306" fmla="*/ 585703 h 587515"/>
              <a:gd name="connsiteX2-2307" fmla="*/ 825500 w 9988244"/>
              <a:gd name="connsiteY2-2308" fmla="*/ 211053 h 587515"/>
              <a:gd name="connsiteX3-2309" fmla="*/ 1162050 w 9988244"/>
              <a:gd name="connsiteY3-2310" fmla="*/ 528553 h 587515"/>
              <a:gd name="connsiteX4-2311" fmla="*/ 1530350 w 9988244"/>
              <a:gd name="connsiteY4-2312" fmla="*/ 217403 h 587515"/>
              <a:gd name="connsiteX5-2313" fmla="*/ 1892300 w 9988244"/>
              <a:gd name="connsiteY5-2314" fmla="*/ 560303 h 587515"/>
              <a:gd name="connsiteX6-2315" fmla="*/ 2247900 w 9988244"/>
              <a:gd name="connsiteY6-2316" fmla="*/ 211053 h 587515"/>
              <a:gd name="connsiteX7-2317" fmla="*/ 2660650 w 9988244"/>
              <a:gd name="connsiteY7-2318" fmla="*/ 515853 h 587515"/>
              <a:gd name="connsiteX8-2319" fmla="*/ 3098800 w 9988244"/>
              <a:gd name="connsiteY8-2320" fmla="*/ 204703 h 587515"/>
              <a:gd name="connsiteX9-2321" fmla="*/ 3460750 w 9988244"/>
              <a:gd name="connsiteY9-2322" fmla="*/ 528553 h 587515"/>
              <a:gd name="connsiteX10-2323" fmla="*/ 3898900 w 9988244"/>
              <a:gd name="connsiteY10-2324" fmla="*/ 230103 h 587515"/>
              <a:gd name="connsiteX11-2325" fmla="*/ 4311650 w 9988244"/>
              <a:gd name="connsiteY11-2326" fmla="*/ 528553 h 587515"/>
              <a:gd name="connsiteX12-2327" fmla="*/ 4705350 w 9988244"/>
              <a:gd name="connsiteY12-2328" fmla="*/ 255503 h 587515"/>
              <a:gd name="connsiteX13-2329" fmla="*/ 5073650 w 9988244"/>
              <a:gd name="connsiteY13-2330" fmla="*/ 517680 h 587515"/>
              <a:gd name="connsiteX14-2331" fmla="*/ 5602856 w 9988244"/>
              <a:gd name="connsiteY14-2332" fmla="*/ 202089 h 587515"/>
              <a:gd name="connsiteX15-2333" fmla="*/ 5999464 w 9988244"/>
              <a:gd name="connsiteY15-2334" fmla="*/ 529753 h 587515"/>
              <a:gd name="connsiteX16-2335" fmla="*/ 6517257 w 9988244"/>
              <a:gd name="connsiteY16-2336" fmla="*/ 126475 h 587515"/>
              <a:gd name="connsiteX17-2337" fmla="*/ 6946915 w 9988244"/>
              <a:gd name="connsiteY17-2338" fmla="*/ 554957 h 587515"/>
              <a:gd name="connsiteX18-2339" fmla="*/ 7486741 w 9988244"/>
              <a:gd name="connsiteY18-2340" fmla="*/ 25654 h 587515"/>
              <a:gd name="connsiteX19-2341" fmla="*/ 7960466 w 9988244"/>
              <a:gd name="connsiteY19-2342" fmla="*/ 428934 h 587515"/>
              <a:gd name="connsiteX20-2343" fmla="*/ 8279956 w 9988244"/>
              <a:gd name="connsiteY20-2344" fmla="*/ 446 h 587515"/>
              <a:gd name="connsiteX21-2345" fmla="*/ 8797748 w 9988244"/>
              <a:gd name="connsiteY21-2346" fmla="*/ 479343 h 587515"/>
              <a:gd name="connsiteX22-2347" fmla="*/ 9988244 w 9988244"/>
              <a:gd name="connsiteY22-2348" fmla="*/ 484927 h 587515"/>
              <a:gd name="connsiteX0-2349" fmla="*/ 0 w 10340784"/>
              <a:gd name="connsiteY0-2350" fmla="*/ 20363 h 587515"/>
              <a:gd name="connsiteX1-2351" fmla="*/ 381000 w 10340784"/>
              <a:gd name="connsiteY1-2352" fmla="*/ 585703 h 587515"/>
              <a:gd name="connsiteX2-2353" fmla="*/ 825500 w 10340784"/>
              <a:gd name="connsiteY2-2354" fmla="*/ 211053 h 587515"/>
              <a:gd name="connsiteX3-2355" fmla="*/ 1162050 w 10340784"/>
              <a:gd name="connsiteY3-2356" fmla="*/ 528553 h 587515"/>
              <a:gd name="connsiteX4-2357" fmla="*/ 1530350 w 10340784"/>
              <a:gd name="connsiteY4-2358" fmla="*/ 217403 h 587515"/>
              <a:gd name="connsiteX5-2359" fmla="*/ 1892300 w 10340784"/>
              <a:gd name="connsiteY5-2360" fmla="*/ 560303 h 587515"/>
              <a:gd name="connsiteX6-2361" fmla="*/ 2247900 w 10340784"/>
              <a:gd name="connsiteY6-2362" fmla="*/ 211053 h 587515"/>
              <a:gd name="connsiteX7-2363" fmla="*/ 2660650 w 10340784"/>
              <a:gd name="connsiteY7-2364" fmla="*/ 515853 h 587515"/>
              <a:gd name="connsiteX8-2365" fmla="*/ 3098800 w 10340784"/>
              <a:gd name="connsiteY8-2366" fmla="*/ 204703 h 587515"/>
              <a:gd name="connsiteX9-2367" fmla="*/ 3460750 w 10340784"/>
              <a:gd name="connsiteY9-2368" fmla="*/ 528553 h 587515"/>
              <a:gd name="connsiteX10-2369" fmla="*/ 3898900 w 10340784"/>
              <a:gd name="connsiteY10-2370" fmla="*/ 230103 h 587515"/>
              <a:gd name="connsiteX11-2371" fmla="*/ 4311650 w 10340784"/>
              <a:gd name="connsiteY11-2372" fmla="*/ 528553 h 587515"/>
              <a:gd name="connsiteX12-2373" fmla="*/ 4705350 w 10340784"/>
              <a:gd name="connsiteY12-2374" fmla="*/ 255503 h 587515"/>
              <a:gd name="connsiteX13-2375" fmla="*/ 5073650 w 10340784"/>
              <a:gd name="connsiteY13-2376" fmla="*/ 517680 h 587515"/>
              <a:gd name="connsiteX14-2377" fmla="*/ 5602856 w 10340784"/>
              <a:gd name="connsiteY14-2378" fmla="*/ 202089 h 587515"/>
              <a:gd name="connsiteX15-2379" fmla="*/ 5999464 w 10340784"/>
              <a:gd name="connsiteY15-2380" fmla="*/ 529753 h 587515"/>
              <a:gd name="connsiteX16-2381" fmla="*/ 6517257 w 10340784"/>
              <a:gd name="connsiteY16-2382" fmla="*/ 126475 h 587515"/>
              <a:gd name="connsiteX17-2383" fmla="*/ 6946915 w 10340784"/>
              <a:gd name="connsiteY17-2384" fmla="*/ 554957 h 587515"/>
              <a:gd name="connsiteX18-2385" fmla="*/ 7486741 w 10340784"/>
              <a:gd name="connsiteY18-2386" fmla="*/ 25654 h 587515"/>
              <a:gd name="connsiteX19-2387" fmla="*/ 7960466 w 10340784"/>
              <a:gd name="connsiteY19-2388" fmla="*/ 428934 h 587515"/>
              <a:gd name="connsiteX20-2389" fmla="*/ 8279956 w 10340784"/>
              <a:gd name="connsiteY20-2390" fmla="*/ 446 h 587515"/>
              <a:gd name="connsiteX21-2391" fmla="*/ 8797748 w 10340784"/>
              <a:gd name="connsiteY21-2392" fmla="*/ 479343 h 587515"/>
              <a:gd name="connsiteX22-2393" fmla="*/ 10340784 w 10340784"/>
              <a:gd name="connsiteY22-2394" fmla="*/ 384108 h 587515"/>
              <a:gd name="connsiteX0-2395" fmla="*/ 0 w 10120447"/>
              <a:gd name="connsiteY0-2396" fmla="*/ 20363 h 587515"/>
              <a:gd name="connsiteX1-2397" fmla="*/ 381000 w 10120447"/>
              <a:gd name="connsiteY1-2398" fmla="*/ 585703 h 587515"/>
              <a:gd name="connsiteX2-2399" fmla="*/ 825500 w 10120447"/>
              <a:gd name="connsiteY2-2400" fmla="*/ 211053 h 587515"/>
              <a:gd name="connsiteX3-2401" fmla="*/ 1162050 w 10120447"/>
              <a:gd name="connsiteY3-2402" fmla="*/ 528553 h 587515"/>
              <a:gd name="connsiteX4-2403" fmla="*/ 1530350 w 10120447"/>
              <a:gd name="connsiteY4-2404" fmla="*/ 217403 h 587515"/>
              <a:gd name="connsiteX5-2405" fmla="*/ 1892300 w 10120447"/>
              <a:gd name="connsiteY5-2406" fmla="*/ 560303 h 587515"/>
              <a:gd name="connsiteX6-2407" fmla="*/ 2247900 w 10120447"/>
              <a:gd name="connsiteY6-2408" fmla="*/ 211053 h 587515"/>
              <a:gd name="connsiteX7-2409" fmla="*/ 2660650 w 10120447"/>
              <a:gd name="connsiteY7-2410" fmla="*/ 515853 h 587515"/>
              <a:gd name="connsiteX8-2411" fmla="*/ 3098800 w 10120447"/>
              <a:gd name="connsiteY8-2412" fmla="*/ 204703 h 587515"/>
              <a:gd name="connsiteX9-2413" fmla="*/ 3460750 w 10120447"/>
              <a:gd name="connsiteY9-2414" fmla="*/ 528553 h 587515"/>
              <a:gd name="connsiteX10-2415" fmla="*/ 3898900 w 10120447"/>
              <a:gd name="connsiteY10-2416" fmla="*/ 230103 h 587515"/>
              <a:gd name="connsiteX11-2417" fmla="*/ 4311650 w 10120447"/>
              <a:gd name="connsiteY11-2418" fmla="*/ 528553 h 587515"/>
              <a:gd name="connsiteX12-2419" fmla="*/ 4705350 w 10120447"/>
              <a:gd name="connsiteY12-2420" fmla="*/ 255503 h 587515"/>
              <a:gd name="connsiteX13-2421" fmla="*/ 5073650 w 10120447"/>
              <a:gd name="connsiteY13-2422" fmla="*/ 517680 h 587515"/>
              <a:gd name="connsiteX14-2423" fmla="*/ 5602856 w 10120447"/>
              <a:gd name="connsiteY14-2424" fmla="*/ 202089 h 587515"/>
              <a:gd name="connsiteX15-2425" fmla="*/ 5999464 w 10120447"/>
              <a:gd name="connsiteY15-2426" fmla="*/ 529753 h 587515"/>
              <a:gd name="connsiteX16-2427" fmla="*/ 6517257 w 10120447"/>
              <a:gd name="connsiteY16-2428" fmla="*/ 126475 h 587515"/>
              <a:gd name="connsiteX17-2429" fmla="*/ 6946915 w 10120447"/>
              <a:gd name="connsiteY17-2430" fmla="*/ 554957 h 587515"/>
              <a:gd name="connsiteX18-2431" fmla="*/ 7486741 w 10120447"/>
              <a:gd name="connsiteY18-2432" fmla="*/ 25654 h 587515"/>
              <a:gd name="connsiteX19-2433" fmla="*/ 7960466 w 10120447"/>
              <a:gd name="connsiteY19-2434" fmla="*/ 428934 h 587515"/>
              <a:gd name="connsiteX20-2435" fmla="*/ 8279956 w 10120447"/>
              <a:gd name="connsiteY20-2436" fmla="*/ 446 h 587515"/>
              <a:gd name="connsiteX21-2437" fmla="*/ 8797748 w 10120447"/>
              <a:gd name="connsiteY21-2438" fmla="*/ 479343 h 587515"/>
              <a:gd name="connsiteX22-2439" fmla="*/ 10120447 w 10120447"/>
              <a:gd name="connsiteY22-2440" fmla="*/ 459722 h 587515"/>
              <a:gd name="connsiteX0-2441" fmla="*/ 0 w 10120447"/>
              <a:gd name="connsiteY0-2442" fmla="*/ 20363 h 587515"/>
              <a:gd name="connsiteX1-2443" fmla="*/ 381000 w 10120447"/>
              <a:gd name="connsiteY1-2444" fmla="*/ 585703 h 587515"/>
              <a:gd name="connsiteX2-2445" fmla="*/ 825500 w 10120447"/>
              <a:gd name="connsiteY2-2446" fmla="*/ 211053 h 587515"/>
              <a:gd name="connsiteX3-2447" fmla="*/ 1162050 w 10120447"/>
              <a:gd name="connsiteY3-2448" fmla="*/ 528553 h 587515"/>
              <a:gd name="connsiteX4-2449" fmla="*/ 1530350 w 10120447"/>
              <a:gd name="connsiteY4-2450" fmla="*/ 217403 h 587515"/>
              <a:gd name="connsiteX5-2451" fmla="*/ 1892300 w 10120447"/>
              <a:gd name="connsiteY5-2452" fmla="*/ 560303 h 587515"/>
              <a:gd name="connsiteX6-2453" fmla="*/ 2247900 w 10120447"/>
              <a:gd name="connsiteY6-2454" fmla="*/ 211053 h 587515"/>
              <a:gd name="connsiteX7-2455" fmla="*/ 2660650 w 10120447"/>
              <a:gd name="connsiteY7-2456" fmla="*/ 515853 h 587515"/>
              <a:gd name="connsiteX8-2457" fmla="*/ 3098800 w 10120447"/>
              <a:gd name="connsiteY8-2458" fmla="*/ 204703 h 587515"/>
              <a:gd name="connsiteX9-2459" fmla="*/ 3460750 w 10120447"/>
              <a:gd name="connsiteY9-2460" fmla="*/ 528553 h 587515"/>
              <a:gd name="connsiteX10-2461" fmla="*/ 3898900 w 10120447"/>
              <a:gd name="connsiteY10-2462" fmla="*/ 230103 h 587515"/>
              <a:gd name="connsiteX11-2463" fmla="*/ 4311650 w 10120447"/>
              <a:gd name="connsiteY11-2464" fmla="*/ 528553 h 587515"/>
              <a:gd name="connsiteX12-2465" fmla="*/ 4705350 w 10120447"/>
              <a:gd name="connsiteY12-2466" fmla="*/ 255503 h 587515"/>
              <a:gd name="connsiteX13-2467" fmla="*/ 5073650 w 10120447"/>
              <a:gd name="connsiteY13-2468" fmla="*/ 517680 h 587515"/>
              <a:gd name="connsiteX14-2469" fmla="*/ 5525738 w 10120447"/>
              <a:gd name="connsiteY14-2470" fmla="*/ 176883 h 587515"/>
              <a:gd name="connsiteX15-2471" fmla="*/ 5999464 w 10120447"/>
              <a:gd name="connsiteY15-2472" fmla="*/ 529753 h 587515"/>
              <a:gd name="connsiteX16-2473" fmla="*/ 6517257 w 10120447"/>
              <a:gd name="connsiteY16-2474" fmla="*/ 126475 h 587515"/>
              <a:gd name="connsiteX17-2475" fmla="*/ 6946915 w 10120447"/>
              <a:gd name="connsiteY17-2476" fmla="*/ 554957 h 587515"/>
              <a:gd name="connsiteX18-2477" fmla="*/ 7486741 w 10120447"/>
              <a:gd name="connsiteY18-2478" fmla="*/ 25654 h 587515"/>
              <a:gd name="connsiteX19-2479" fmla="*/ 7960466 w 10120447"/>
              <a:gd name="connsiteY19-2480" fmla="*/ 428934 h 587515"/>
              <a:gd name="connsiteX20-2481" fmla="*/ 8279956 w 10120447"/>
              <a:gd name="connsiteY20-2482" fmla="*/ 446 h 587515"/>
              <a:gd name="connsiteX21-2483" fmla="*/ 8797748 w 10120447"/>
              <a:gd name="connsiteY21-2484" fmla="*/ 479343 h 587515"/>
              <a:gd name="connsiteX22-2485" fmla="*/ 10120447 w 10120447"/>
              <a:gd name="connsiteY22-2486" fmla="*/ 459722 h 587515"/>
              <a:gd name="connsiteX0-2487" fmla="*/ 0 w 10120447"/>
              <a:gd name="connsiteY0-2488" fmla="*/ 20363 h 607392"/>
              <a:gd name="connsiteX1-2489" fmla="*/ 381000 w 10120447"/>
              <a:gd name="connsiteY1-2490" fmla="*/ 585703 h 607392"/>
              <a:gd name="connsiteX2-2491" fmla="*/ 825500 w 10120447"/>
              <a:gd name="connsiteY2-2492" fmla="*/ 211053 h 607392"/>
              <a:gd name="connsiteX3-2493" fmla="*/ 1162050 w 10120447"/>
              <a:gd name="connsiteY3-2494" fmla="*/ 528553 h 607392"/>
              <a:gd name="connsiteX4-2495" fmla="*/ 1530350 w 10120447"/>
              <a:gd name="connsiteY4-2496" fmla="*/ 217403 h 607392"/>
              <a:gd name="connsiteX5-2497" fmla="*/ 1892300 w 10120447"/>
              <a:gd name="connsiteY5-2498" fmla="*/ 560303 h 607392"/>
              <a:gd name="connsiteX6-2499" fmla="*/ 2247900 w 10120447"/>
              <a:gd name="connsiteY6-2500" fmla="*/ 211053 h 607392"/>
              <a:gd name="connsiteX7-2501" fmla="*/ 2660650 w 10120447"/>
              <a:gd name="connsiteY7-2502" fmla="*/ 515853 h 607392"/>
              <a:gd name="connsiteX8-2503" fmla="*/ 3098800 w 10120447"/>
              <a:gd name="connsiteY8-2504" fmla="*/ 204703 h 607392"/>
              <a:gd name="connsiteX9-2505" fmla="*/ 3460750 w 10120447"/>
              <a:gd name="connsiteY9-2506" fmla="*/ 528553 h 607392"/>
              <a:gd name="connsiteX10-2507" fmla="*/ 3898900 w 10120447"/>
              <a:gd name="connsiteY10-2508" fmla="*/ 230103 h 607392"/>
              <a:gd name="connsiteX11-2509" fmla="*/ 4311650 w 10120447"/>
              <a:gd name="connsiteY11-2510" fmla="*/ 528553 h 607392"/>
              <a:gd name="connsiteX12-2511" fmla="*/ 4705350 w 10120447"/>
              <a:gd name="connsiteY12-2512" fmla="*/ 255503 h 607392"/>
              <a:gd name="connsiteX13-2513" fmla="*/ 5073650 w 10120447"/>
              <a:gd name="connsiteY13-2514" fmla="*/ 517680 h 607392"/>
              <a:gd name="connsiteX14-2515" fmla="*/ 5525738 w 10120447"/>
              <a:gd name="connsiteY14-2516" fmla="*/ 176883 h 607392"/>
              <a:gd name="connsiteX15-2517" fmla="*/ 5911329 w 10120447"/>
              <a:gd name="connsiteY15-2518" fmla="*/ 605369 h 607392"/>
              <a:gd name="connsiteX16-2519" fmla="*/ 6517257 w 10120447"/>
              <a:gd name="connsiteY16-2520" fmla="*/ 126475 h 607392"/>
              <a:gd name="connsiteX17-2521" fmla="*/ 6946915 w 10120447"/>
              <a:gd name="connsiteY17-2522" fmla="*/ 554957 h 607392"/>
              <a:gd name="connsiteX18-2523" fmla="*/ 7486741 w 10120447"/>
              <a:gd name="connsiteY18-2524" fmla="*/ 25654 h 607392"/>
              <a:gd name="connsiteX19-2525" fmla="*/ 7960466 w 10120447"/>
              <a:gd name="connsiteY19-2526" fmla="*/ 428934 h 607392"/>
              <a:gd name="connsiteX20-2527" fmla="*/ 8279956 w 10120447"/>
              <a:gd name="connsiteY20-2528" fmla="*/ 446 h 607392"/>
              <a:gd name="connsiteX21-2529" fmla="*/ 8797748 w 10120447"/>
              <a:gd name="connsiteY21-2530" fmla="*/ 479343 h 607392"/>
              <a:gd name="connsiteX22-2531" fmla="*/ 10120447 w 10120447"/>
              <a:gd name="connsiteY22-2532" fmla="*/ 459722 h 607392"/>
              <a:gd name="connsiteX0-2533" fmla="*/ 0 w 10120447"/>
              <a:gd name="connsiteY0-2534" fmla="*/ 20363 h 607392"/>
              <a:gd name="connsiteX1-2535" fmla="*/ 381000 w 10120447"/>
              <a:gd name="connsiteY1-2536" fmla="*/ 585703 h 607392"/>
              <a:gd name="connsiteX2-2537" fmla="*/ 825500 w 10120447"/>
              <a:gd name="connsiteY2-2538" fmla="*/ 211053 h 607392"/>
              <a:gd name="connsiteX3-2539" fmla="*/ 1162050 w 10120447"/>
              <a:gd name="connsiteY3-2540" fmla="*/ 528553 h 607392"/>
              <a:gd name="connsiteX4-2541" fmla="*/ 1530350 w 10120447"/>
              <a:gd name="connsiteY4-2542" fmla="*/ 217403 h 607392"/>
              <a:gd name="connsiteX5-2543" fmla="*/ 1892300 w 10120447"/>
              <a:gd name="connsiteY5-2544" fmla="*/ 560303 h 607392"/>
              <a:gd name="connsiteX6-2545" fmla="*/ 2247900 w 10120447"/>
              <a:gd name="connsiteY6-2546" fmla="*/ 211053 h 607392"/>
              <a:gd name="connsiteX7-2547" fmla="*/ 2660650 w 10120447"/>
              <a:gd name="connsiteY7-2548" fmla="*/ 515853 h 607392"/>
              <a:gd name="connsiteX8-2549" fmla="*/ 3098800 w 10120447"/>
              <a:gd name="connsiteY8-2550" fmla="*/ 204703 h 607392"/>
              <a:gd name="connsiteX9-2551" fmla="*/ 3460750 w 10120447"/>
              <a:gd name="connsiteY9-2552" fmla="*/ 528553 h 607392"/>
              <a:gd name="connsiteX10-2553" fmla="*/ 3898900 w 10120447"/>
              <a:gd name="connsiteY10-2554" fmla="*/ 230103 h 607392"/>
              <a:gd name="connsiteX11-2555" fmla="*/ 4311650 w 10120447"/>
              <a:gd name="connsiteY11-2556" fmla="*/ 528553 h 607392"/>
              <a:gd name="connsiteX12-2557" fmla="*/ 4705350 w 10120447"/>
              <a:gd name="connsiteY12-2558" fmla="*/ 255503 h 607392"/>
              <a:gd name="connsiteX13-2559" fmla="*/ 5073650 w 10120447"/>
              <a:gd name="connsiteY13-2560" fmla="*/ 517680 h 607392"/>
              <a:gd name="connsiteX14-2561" fmla="*/ 5525738 w 10120447"/>
              <a:gd name="connsiteY14-2562" fmla="*/ 176883 h 607392"/>
              <a:gd name="connsiteX15-2563" fmla="*/ 5911329 w 10120447"/>
              <a:gd name="connsiteY15-2564" fmla="*/ 605369 h 607392"/>
              <a:gd name="connsiteX16-2565" fmla="*/ 6385054 w 10120447"/>
              <a:gd name="connsiteY16-2566" fmla="*/ 126475 h 607392"/>
              <a:gd name="connsiteX17-2567" fmla="*/ 6946915 w 10120447"/>
              <a:gd name="connsiteY17-2568" fmla="*/ 554957 h 607392"/>
              <a:gd name="connsiteX18-2569" fmla="*/ 7486741 w 10120447"/>
              <a:gd name="connsiteY18-2570" fmla="*/ 25654 h 607392"/>
              <a:gd name="connsiteX19-2571" fmla="*/ 7960466 w 10120447"/>
              <a:gd name="connsiteY19-2572" fmla="*/ 428934 h 607392"/>
              <a:gd name="connsiteX20-2573" fmla="*/ 8279956 w 10120447"/>
              <a:gd name="connsiteY20-2574" fmla="*/ 446 h 607392"/>
              <a:gd name="connsiteX21-2575" fmla="*/ 8797748 w 10120447"/>
              <a:gd name="connsiteY21-2576" fmla="*/ 479343 h 607392"/>
              <a:gd name="connsiteX22-2577" fmla="*/ 10120447 w 10120447"/>
              <a:gd name="connsiteY22-2578" fmla="*/ 459722 h 607392"/>
              <a:gd name="connsiteX0-2579" fmla="*/ 0 w 10120447"/>
              <a:gd name="connsiteY0-2580" fmla="*/ 20363 h 607392"/>
              <a:gd name="connsiteX1-2581" fmla="*/ 381000 w 10120447"/>
              <a:gd name="connsiteY1-2582" fmla="*/ 585703 h 607392"/>
              <a:gd name="connsiteX2-2583" fmla="*/ 825500 w 10120447"/>
              <a:gd name="connsiteY2-2584" fmla="*/ 211053 h 607392"/>
              <a:gd name="connsiteX3-2585" fmla="*/ 1162050 w 10120447"/>
              <a:gd name="connsiteY3-2586" fmla="*/ 528553 h 607392"/>
              <a:gd name="connsiteX4-2587" fmla="*/ 1530350 w 10120447"/>
              <a:gd name="connsiteY4-2588" fmla="*/ 217403 h 607392"/>
              <a:gd name="connsiteX5-2589" fmla="*/ 1892300 w 10120447"/>
              <a:gd name="connsiteY5-2590" fmla="*/ 560303 h 607392"/>
              <a:gd name="connsiteX6-2591" fmla="*/ 2247900 w 10120447"/>
              <a:gd name="connsiteY6-2592" fmla="*/ 211053 h 607392"/>
              <a:gd name="connsiteX7-2593" fmla="*/ 2660650 w 10120447"/>
              <a:gd name="connsiteY7-2594" fmla="*/ 515853 h 607392"/>
              <a:gd name="connsiteX8-2595" fmla="*/ 3098800 w 10120447"/>
              <a:gd name="connsiteY8-2596" fmla="*/ 204703 h 607392"/>
              <a:gd name="connsiteX9-2597" fmla="*/ 3460750 w 10120447"/>
              <a:gd name="connsiteY9-2598" fmla="*/ 528553 h 607392"/>
              <a:gd name="connsiteX10-2599" fmla="*/ 3898900 w 10120447"/>
              <a:gd name="connsiteY10-2600" fmla="*/ 230103 h 607392"/>
              <a:gd name="connsiteX11-2601" fmla="*/ 4311650 w 10120447"/>
              <a:gd name="connsiteY11-2602" fmla="*/ 528553 h 607392"/>
              <a:gd name="connsiteX12-2603" fmla="*/ 4705350 w 10120447"/>
              <a:gd name="connsiteY12-2604" fmla="*/ 255503 h 607392"/>
              <a:gd name="connsiteX13-2605" fmla="*/ 5073650 w 10120447"/>
              <a:gd name="connsiteY13-2606" fmla="*/ 517680 h 607392"/>
              <a:gd name="connsiteX14-2607" fmla="*/ 5525738 w 10120447"/>
              <a:gd name="connsiteY14-2608" fmla="*/ 176883 h 607392"/>
              <a:gd name="connsiteX15-2609" fmla="*/ 5911329 w 10120447"/>
              <a:gd name="connsiteY15-2610" fmla="*/ 605369 h 607392"/>
              <a:gd name="connsiteX16-2611" fmla="*/ 6385054 w 10120447"/>
              <a:gd name="connsiteY16-2612" fmla="*/ 126475 h 607392"/>
              <a:gd name="connsiteX17-2613" fmla="*/ 6869797 w 10120447"/>
              <a:gd name="connsiteY17-2614" fmla="*/ 554957 h 607392"/>
              <a:gd name="connsiteX18-2615" fmla="*/ 7486741 w 10120447"/>
              <a:gd name="connsiteY18-2616" fmla="*/ 25654 h 607392"/>
              <a:gd name="connsiteX19-2617" fmla="*/ 7960466 w 10120447"/>
              <a:gd name="connsiteY19-2618" fmla="*/ 428934 h 607392"/>
              <a:gd name="connsiteX20-2619" fmla="*/ 8279956 w 10120447"/>
              <a:gd name="connsiteY20-2620" fmla="*/ 446 h 607392"/>
              <a:gd name="connsiteX21-2621" fmla="*/ 8797748 w 10120447"/>
              <a:gd name="connsiteY21-2622" fmla="*/ 479343 h 607392"/>
              <a:gd name="connsiteX22-2623" fmla="*/ 10120447 w 10120447"/>
              <a:gd name="connsiteY22-2624" fmla="*/ 459722 h 607392"/>
              <a:gd name="connsiteX0-2625" fmla="*/ 0 w 10120447"/>
              <a:gd name="connsiteY0-2626" fmla="*/ 20363 h 607392"/>
              <a:gd name="connsiteX1-2627" fmla="*/ 381000 w 10120447"/>
              <a:gd name="connsiteY1-2628" fmla="*/ 585703 h 607392"/>
              <a:gd name="connsiteX2-2629" fmla="*/ 825500 w 10120447"/>
              <a:gd name="connsiteY2-2630" fmla="*/ 211053 h 607392"/>
              <a:gd name="connsiteX3-2631" fmla="*/ 1162050 w 10120447"/>
              <a:gd name="connsiteY3-2632" fmla="*/ 528553 h 607392"/>
              <a:gd name="connsiteX4-2633" fmla="*/ 1530350 w 10120447"/>
              <a:gd name="connsiteY4-2634" fmla="*/ 217403 h 607392"/>
              <a:gd name="connsiteX5-2635" fmla="*/ 1892300 w 10120447"/>
              <a:gd name="connsiteY5-2636" fmla="*/ 560303 h 607392"/>
              <a:gd name="connsiteX6-2637" fmla="*/ 2247900 w 10120447"/>
              <a:gd name="connsiteY6-2638" fmla="*/ 211053 h 607392"/>
              <a:gd name="connsiteX7-2639" fmla="*/ 2660650 w 10120447"/>
              <a:gd name="connsiteY7-2640" fmla="*/ 515853 h 607392"/>
              <a:gd name="connsiteX8-2641" fmla="*/ 3098800 w 10120447"/>
              <a:gd name="connsiteY8-2642" fmla="*/ 204703 h 607392"/>
              <a:gd name="connsiteX9-2643" fmla="*/ 3460750 w 10120447"/>
              <a:gd name="connsiteY9-2644" fmla="*/ 528553 h 607392"/>
              <a:gd name="connsiteX10-2645" fmla="*/ 3898900 w 10120447"/>
              <a:gd name="connsiteY10-2646" fmla="*/ 230103 h 607392"/>
              <a:gd name="connsiteX11-2647" fmla="*/ 4311650 w 10120447"/>
              <a:gd name="connsiteY11-2648" fmla="*/ 528553 h 607392"/>
              <a:gd name="connsiteX12-2649" fmla="*/ 4705350 w 10120447"/>
              <a:gd name="connsiteY12-2650" fmla="*/ 255503 h 607392"/>
              <a:gd name="connsiteX13-2651" fmla="*/ 5073650 w 10120447"/>
              <a:gd name="connsiteY13-2652" fmla="*/ 517680 h 607392"/>
              <a:gd name="connsiteX14-2653" fmla="*/ 5525738 w 10120447"/>
              <a:gd name="connsiteY14-2654" fmla="*/ 176883 h 607392"/>
              <a:gd name="connsiteX15-2655" fmla="*/ 5911329 w 10120447"/>
              <a:gd name="connsiteY15-2656" fmla="*/ 605369 h 607392"/>
              <a:gd name="connsiteX16-2657" fmla="*/ 6385054 w 10120447"/>
              <a:gd name="connsiteY16-2658" fmla="*/ 126475 h 607392"/>
              <a:gd name="connsiteX17-2659" fmla="*/ 6869797 w 10120447"/>
              <a:gd name="connsiteY17-2660" fmla="*/ 554957 h 607392"/>
              <a:gd name="connsiteX18-2661" fmla="*/ 7486741 w 10120447"/>
              <a:gd name="connsiteY18-2662" fmla="*/ 25654 h 607392"/>
              <a:gd name="connsiteX19-2663" fmla="*/ 7960466 w 10120447"/>
              <a:gd name="connsiteY19-2664" fmla="*/ 428934 h 607392"/>
              <a:gd name="connsiteX20-2665" fmla="*/ 8279956 w 10120447"/>
              <a:gd name="connsiteY20-2666" fmla="*/ 446 h 607392"/>
              <a:gd name="connsiteX21-2667" fmla="*/ 8797748 w 10120447"/>
              <a:gd name="connsiteY21-2668" fmla="*/ 479343 h 607392"/>
              <a:gd name="connsiteX22-2669" fmla="*/ 10120447 w 10120447"/>
              <a:gd name="connsiteY22-2670" fmla="*/ 459722 h 607392"/>
              <a:gd name="connsiteX0-2671" fmla="*/ 0 w 10120447"/>
              <a:gd name="connsiteY0-2672" fmla="*/ 20363 h 607392"/>
              <a:gd name="connsiteX1-2673" fmla="*/ 381000 w 10120447"/>
              <a:gd name="connsiteY1-2674" fmla="*/ 585703 h 607392"/>
              <a:gd name="connsiteX2-2675" fmla="*/ 825500 w 10120447"/>
              <a:gd name="connsiteY2-2676" fmla="*/ 211053 h 607392"/>
              <a:gd name="connsiteX3-2677" fmla="*/ 1162050 w 10120447"/>
              <a:gd name="connsiteY3-2678" fmla="*/ 528553 h 607392"/>
              <a:gd name="connsiteX4-2679" fmla="*/ 1530350 w 10120447"/>
              <a:gd name="connsiteY4-2680" fmla="*/ 217403 h 607392"/>
              <a:gd name="connsiteX5-2681" fmla="*/ 1892300 w 10120447"/>
              <a:gd name="connsiteY5-2682" fmla="*/ 560303 h 607392"/>
              <a:gd name="connsiteX6-2683" fmla="*/ 2247900 w 10120447"/>
              <a:gd name="connsiteY6-2684" fmla="*/ 211053 h 607392"/>
              <a:gd name="connsiteX7-2685" fmla="*/ 2660650 w 10120447"/>
              <a:gd name="connsiteY7-2686" fmla="*/ 515853 h 607392"/>
              <a:gd name="connsiteX8-2687" fmla="*/ 3098800 w 10120447"/>
              <a:gd name="connsiteY8-2688" fmla="*/ 204703 h 607392"/>
              <a:gd name="connsiteX9-2689" fmla="*/ 3460750 w 10120447"/>
              <a:gd name="connsiteY9-2690" fmla="*/ 528553 h 607392"/>
              <a:gd name="connsiteX10-2691" fmla="*/ 3898900 w 10120447"/>
              <a:gd name="connsiteY10-2692" fmla="*/ 230103 h 607392"/>
              <a:gd name="connsiteX11-2693" fmla="*/ 4311650 w 10120447"/>
              <a:gd name="connsiteY11-2694" fmla="*/ 528553 h 607392"/>
              <a:gd name="connsiteX12-2695" fmla="*/ 4705350 w 10120447"/>
              <a:gd name="connsiteY12-2696" fmla="*/ 255503 h 607392"/>
              <a:gd name="connsiteX13-2697" fmla="*/ 5073650 w 10120447"/>
              <a:gd name="connsiteY13-2698" fmla="*/ 517680 h 607392"/>
              <a:gd name="connsiteX14-2699" fmla="*/ 5525738 w 10120447"/>
              <a:gd name="connsiteY14-2700" fmla="*/ 176883 h 607392"/>
              <a:gd name="connsiteX15-2701" fmla="*/ 5911329 w 10120447"/>
              <a:gd name="connsiteY15-2702" fmla="*/ 605369 h 607392"/>
              <a:gd name="connsiteX16-2703" fmla="*/ 6385054 w 10120447"/>
              <a:gd name="connsiteY16-2704" fmla="*/ 126475 h 607392"/>
              <a:gd name="connsiteX17-2705" fmla="*/ 6869797 w 10120447"/>
              <a:gd name="connsiteY17-2706" fmla="*/ 554957 h 607392"/>
              <a:gd name="connsiteX18-2707" fmla="*/ 7486741 w 10120447"/>
              <a:gd name="connsiteY18-2708" fmla="*/ 25654 h 607392"/>
              <a:gd name="connsiteX19-2709" fmla="*/ 7960466 w 10120447"/>
              <a:gd name="connsiteY19-2710" fmla="*/ 428934 h 607392"/>
              <a:gd name="connsiteX20-2711" fmla="*/ 8279956 w 10120447"/>
              <a:gd name="connsiteY20-2712" fmla="*/ 446 h 607392"/>
              <a:gd name="connsiteX21-2713" fmla="*/ 8797748 w 10120447"/>
              <a:gd name="connsiteY21-2714" fmla="*/ 479343 h 607392"/>
              <a:gd name="connsiteX22-2715" fmla="*/ 10120447 w 10120447"/>
              <a:gd name="connsiteY22-2716" fmla="*/ 459722 h 607392"/>
              <a:gd name="connsiteX0-2717" fmla="*/ 0 w 10120447"/>
              <a:gd name="connsiteY0-2718" fmla="*/ 20363 h 607392"/>
              <a:gd name="connsiteX1-2719" fmla="*/ 381000 w 10120447"/>
              <a:gd name="connsiteY1-2720" fmla="*/ 585703 h 607392"/>
              <a:gd name="connsiteX2-2721" fmla="*/ 825500 w 10120447"/>
              <a:gd name="connsiteY2-2722" fmla="*/ 211053 h 607392"/>
              <a:gd name="connsiteX3-2723" fmla="*/ 1162050 w 10120447"/>
              <a:gd name="connsiteY3-2724" fmla="*/ 528553 h 607392"/>
              <a:gd name="connsiteX4-2725" fmla="*/ 1530350 w 10120447"/>
              <a:gd name="connsiteY4-2726" fmla="*/ 217403 h 607392"/>
              <a:gd name="connsiteX5-2727" fmla="*/ 1892300 w 10120447"/>
              <a:gd name="connsiteY5-2728" fmla="*/ 560303 h 607392"/>
              <a:gd name="connsiteX6-2729" fmla="*/ 2247900 w 10120447"/>
              <a:gd name="connsiteY6-2730" fmla="*/ 211053 h 607392"/>
              <a:gd name="connsiteX7-2731" fmla="*/ 2660650 w 10120447"/>
              <a:gd name="connsiteY7-2732" fmla="*/ 515853 h 607392"/>
              <a:gd name="connsiteX8-2733" fmla="*/ 3098800 w 10120447"/>
              <a:gd name="connsiteY8-2734" fmla="*/ 204703 h 607392"/>
              <a:gd name="connsiteX9-2735" fmla="*/ 3460750 w 10120447"/>
              <a:gd name="connsiteY9-2736" fmla="*/ 528553 h 607392"/>
              <a:gd name="connsiteX10-2737" fmla="*/ 3898900 w 10120447"/>
              <a:gd name="connsiteY10-2738" fmla="*/ 230103 h 607392"/>
              <a:gd name="connsiteX11-2739" fmla="*/ 4311650 w 10120447"/>
              <a:gd name="connsiteY11-2740" fmla="*/ 528553 h 607392"/>
              <a:gd name="connsiteX12-2741" fmla="*/ 4705350 w 10120447"/>
              <a:gd name="connsiteY12-2742" fmla="*/ 255503 h 607392"/>
              <a:gd name="connsiteX13-2743" fmla="*/ 5073650 w 10120447"/>
              <a:gd name="connsiteY13-2744" fmla="*/ 517680 h 607392"/>
              <a:gd name="connsiteX14-2745" fmla="*/ 5525738 w 10120447"/>
              <a:gd name="connsiteY14-2746" fmla="*/ 176883 h 607392"/>
              <a:gd name="connsiteX15-2747" fmla="*/ 5911329 w 10120447"/>
              <a:gd name="connsiteY15-2748" fmla="*/ 605369 h 607392"/>
              <a:gd name="connsiteX16-2749" fmla="*/ 6385054 w 10120447"/>
              <a:gd name="connsiteY16-2750" fmla="*/ 126475 h 607392"/>
              <a:gd name="connsiteX17-2751" fmla="*/ 6869797 w 10120447"/>
              <a:gd name="connsiteY17-2752" fmla="*/ 554957 h 607392"/>
              <a:gd name="connsiteX18-2753" fmla="*/ 7486741 w 10120447"/>
              <a:gd name="connsiteY18-2754" fmla="*/ 25654 h 607392"/>
              <a:gd name="connsiteX19-2755" fmla="*/ 7960466 w 10120447"/>
              <a:gd name="connsiteY19-2756" fmla="*/ 428934 h 607392"/>
              <a:gd name="connsiteX20-2757" fmla="*/ 8279956 w 10120447"/>
              <a:gd name="connsiteY20-2758" fmla="*/ 446 h 607392"/>
              <a:gd name="connsiteX21-2759" fmla="*/ 8797748 w 10120447"/>
              <a:gd name="connsiteY21-2760" fmla="*/ 479343 h 607392"/>
              <a:gd name="connsiteX22-2761" fmla="*/ 10120447 w 10120447"/>
              <a:gd name="connsiteY22-2762" fmla="*/ 459722 h 607392"/>
              <a:gd name="connsiteX0-2763" fmla="*/ 0 w 10120447"/>
              <a:gd name="connsiteY0-2764" fmla="*/ 20363 h 607392"/>
              <a:gd name="connsiteX1-2765" fmla="*/ 381000 w 10120447"/>
              <a:gd name="connsiteY1-2766" fmla="*/ 585703 h 607392"/>
              <a:gd name="connsiteX2-2767" fmla="*/ 825500 w 10120447"/>
              <a:gd name="connsiteY2-2768" fmla="*/ 211053 h 607392"/>
              <a:gd name="connsiteX3-2769" fmla="*/ 1162050 w 10120447"/>
              <a:gd name="connsiteY3-2770" fmla="*/ 528553 h 607392"/>
              <a:gd name="connsiteX4-2771" fmla="*/ 1530350 w 10120447"/>
              <a:gd name="connsiteY4-2772" fmla="*/ 217403 h 607392"/>
              <a:gd name="connsiteX5-2773" fmla="*/ 1892300 w 10120447"/>
              <a:gd name="connsiteY5-2774" fmla="*/ 560303 h 607392"/>
              <a:gd name="connsiteX6-2775" fmla="*/ 2247900 w 10120447"/>
              <a:gd name="connsiteY6-2776" fmla="*/ 211053 h 607392"/>
              <a:gd name="connsiteX7-2777" fmla="*/ 2660650 w 10120447"/>
              <a:gd name="connsiteY7-2778" fmla="*/ 515853 h 607392"/>
              <a:gd name="connsiteX8-2779" fmla="*/ 3098800 w 10120447"/>
              <a:gd name="connsiteY8-2780" fmla="*/ 204703 h 607392"/>
              <a:gd name="connsiteX9-2781" fmla="*/ 3460750 w 10120447"/>
              <a:gd name="connsiteY9-2782" fmla="*/ 528553 h 607392"/>
              <a:gd name="connsiteX10-2783" fmla="*/ 3898900 w 10120447"/>
              <a:gd name="connsiteY10-2784" fmla="*/ 230103 h 607392"/>
              <a:gd name="connsiteX11-2785" fmla="*/ 4311650 w 10120447"/>
              <a:gd name="connsiteY11-2786" fmla="*/ 528553 h 607392"/>
              <a:gd name="connsiteX12-2787" fmla="*/ 4705350 w 10120447"/>
              <a:gd name="connsiteY12-2788" fmla="*/ 255503 h 607392"/>
              <a:gd name="connsiteX13-2789" fmla="*/ 5073650 w 10120447"/>
              <a:gd name="connsiteY13-2790" fmla="*/ 517680 h 607392"/>
              <a:gd name="connsiteX14-2791" fmla="*/ 5525738 w 10120447"/>
              <a:gd name="connsiteY14-2792" fmla="*/ 176883 h 607392"/>
              <a:gd name="connsiteX15-2793" fmla="*/ 5911329 w 10120447"/>
              <a:gd name="connsiteY15-2794" fmla="*/ 605369 h 607392"/>
              <a:gd name="connsiteX16-2795" fmla="*/ 6385054 w 10120447"/>
              <a:gd name="connsiteY16-2796" fmla="*/ 126475 h 607392"/>
              <a:gd name="connsiteX17-2797" fmla="*/ 6869797 w 10120447"/>
              <a:gd name="connsiteY17-2798" fmla="*/ 554957 h 607392"/>
              <a:gd name="connsiteX18-2799" fmla="*/ 7310471 w 10120447"/>
              <a:gd name="connsiteY18-2800" fmla="*/ 50859 h 607392"/>
              <a:gd name="connsiteX19-2801" fmla="*/ 7960466 w 10120447"/>
              <a:gd name="connsiteY19-2802" fmla="*/ 428934 h 607392"/>
              <a:gd name="connsiteX20-2803" fmla="*/ 8279956 w 10120447"/>
              <a:gd name="connsiteY20-2804" fmla="*/ 446 h 607392"/>
              <a:gd name="connsiteX21-2805" fmla="*/ 8797748 w 10120447"/>
              <a:gd name="connsiteY21-2806" fmla="*/ 479343 h 607392"/>
              <a:gd name="connsiteX22-2807" fmla="*/ 10120447 w 10120447"/>
              <a:gd name="connsiteY22-2808" fmla="*/ 459722 h 607392"/>
              <a:gd name="connsiteX0-2809" fmla="*/ 0 w 10120447"/>
              <a:gd name="connsiteY0-2810" fmla="*/ 20363 h 607392"/>
              <a:gd name="connsiteX1-2811" fmla="*/ 381000 w 10120447"/>
              <a:gd name="connsiteY1-2812" fmla="*/ 585703 h 607392"/>
              <a:gd name="connsiteX2-2813" fmla="*/ 825500 w 10120447"/>
              <a:gd name="connsiteY2-2814" fmla="*/ 211053 h 607392"/>
              <a:gd name="connsiteX3-2815" fmla="*/ 1162050 w 10120447"/>
              <a:gd name="connsiteY3-2816" fmla="*/ 528553 h 607392"/>
              <a:gd name="connsiteX4-2817" fmla="*/ 1530350 w 10120447"/>
              <a:gd name="connsiteY4-2818" fmla="*/ 217403 h 607392"/>
              <a:gd name="connsiteX5-2819" fmla="*/ 1892300 w 10120447"/>
              <a:gd name="connsiteY5-2820" fmla="*/ 560303 h 607392"/>
              <a:gd name="connsiteX6-2821" fmla="*/ 2247900 w 10120447"/>
              <a:gd name="connsiteY6-2822" fmla="*/ 211053 h 607392"/>
              <a:gd name="connsiteX7-2823" fmla="*/ 2660650 w 10120447"/>
              <a:gd name="connsiteY7-2824" fmla="*/ 515853 h 607392"/>
              <a:gd name="connsiteX8-2825" fmla="*/ 3098800 w 10120447"/>
              <a:gd name="connsiteY8-2826" fmla="*/ 204703 h 607392"/>
              <a:gd name="connsiteX9-2827" fmla="*/ 3460750 w 10120447"/>
              <a:gd name="connsiteY9-2828" fmla="*/ 528553 h 607392"/>
              <a:gd name="connsiteX10-2829" fmla="*/ 3898900 w 10120447"/>
              <a:gd name="connsiteY10-2830" fmla="*/ 230103 h 607392"/>
              <a:gd name="connsiteX11-2831" fmla="*/ 4311650 w 10120447"/>
              <a:gd name="connsiteY11-2832" fmla="*/ 528553 h 607392"/>
              <a:gd name="connsiteX12-2833" fmla="*/ 4705350 w 10120447"/>
              <a:gd name="connsiteY12-2834" fmla="*/ 255503 h 607392"/>
              <a:gd name="connsiteX13-2835" fmla="*/ 5073650 w 10120447"/>
              <a:gd name="connsiteY13-2836" fmla="*/ 517680 h 607392"/>
              <a:gd name="connsiteX14-2837" fmla="*/ 5525738 w 10120447"/>
              <a:gd name="connsiteY14-2838" fmla="*/ 176883 h 607392"/>
              <a:gd name="connsiteX15-2839" fmla="*/ 5911329 w 10120447"/>
              <a:gd name="connsiteY15-2840" fmla="*/ 605369 h 607392"/>
              <a:gd name="connsiteX16-2841" fmla="*/ 6385054 w 10120447"/>
              <a:gd name="connsiteY16-2842" fmla="*/ 126475 h 607392"/>
              <a:gd name="connsiteX17-2843" fmla="*/ 6869797 w 10120447"/>
              <a:gd name="connsiteY17-2844" fmla="*/ 554957 h 607392"/>
              <a:gd name="connsiteX18-2845" fmla="*/ 7310471 w 10120447"/>
              <a:gd name="connsiteY18-2846" fmla="*/ 50859 h 607392"/>
              <a:gd name="connsiteX19-2847" fmla="*/ 7696061 w 10120447"/>
              <a:gd name="connsiteY19-2848" fmla="*/ 580166 h 607392"/>
              <a:gd name="connsiteX20-2849" fmla="*/ 8279956 w 10120447"/>
              <a:gd name="connsiteY20-2850" fmla="*/ 446 h 607392"/>
              <a:gd name="connsiteX21-2851" fmla="*/ 8797748 w 10120447"/>
              <a:gd name="connsiteY21-2852" fmla="*/ 479343 h 607392"/>
              <a:gd name="connsiteX22-2853" fmla="*/ 10120447 w 10120447"/>
              <a:gd name="connsiteY22-2854" fmla="*/ 459722 h 607392"/>
              <a:gd name="connsiteX0-2855" fmla="*/ 0 w 10120447"/>
              <a:gd name="connsiteY0-2856" fmla="*/ 1 h 587030"/>
              <a:gd name="connsiteX1-2857" fmla="*/ 381000 w 10120447"/>
              <a:gd name="connsiteY1-2858" fmla="*/ 565341 h 587030"/>
              <a:gd name="connsiteX2-2859" fmla="*/ 825500 w 10120447"/>
              <a:gd name="connsiteY2-2860" fmla="*/ 190691 h 587030"/>
              <a:gd name="connsiteX3-2861" fmla="*/ 1162050 w 10120447"/>
              <a:gd name="connsiteY3-2862" fmla="*/ 508191 h 587030"/>
              <a:gd name="connsiteX4-2863" fmla="*/ 1530350 w 10120447"/>
              <a:gd name="connsiteY4-2864" fmla="*/ 197041 h 587030"/>
              <a:gd name="connsiteX5-2865" fmla="*/ 1892300 w 10120447"/>
              <a:gd name="connsiteY5-2866" fmla="*/ 539941 h 587030"/>
              <a:gd name="connsiteX6-2867" fmla="*/ 2247900 w 10120447"/>
              <a:gd name="connsiteY6-2868" fmla="*/ 190691 h 587030"/>
              <a:gd name="connsiteX7-2869" fmla="*/ 2660650 w 10120447"/>
              <a:gd name="connsiteY7-2870" fmla="*/ 495491 h 587030"/>
              <a:gd name="connsiteX8-2871" fmla="*/ 3098800 w 10120447"/>
              <a:gd name="connsiteY8-2872" fmla="*/ 184341 h 587030"/>
              <a:gd name="connsiteX9-2873" fmla="*/ 3460750 w 10120447"/>
              <a:gd name="connsiteY9-2874" fmla="*/ 508191 h 587030"/>
              <a:gd name="connsiteX10-2875" fmla="*/ 3898900 w 10120447"/>
              <a:gd name="connsiteY10-2876" fmla="*/ 209741 h 587030"/>
              <a:gd name="connsiteX11-2877" fmla="*/ 4311650 w 10120447"/>
              <a:gd name="connsiteY11-2878" fmla="*/ 508191 h 587030"/>
              <a:gd name="connsiteX12-2879" fmla="*/ 4705350 w 10120447"/>
              <a:gd name="connsiteY12-2880" fmla="*/ 235141 h 587030"/>
              <a:gd name="connsiteX13-2881" fmla="*/ 5073650 w 10120447"/>
              <a:gd name="connsiteY13-2882" fmla="*/ 497318 h 587030"/>
              <a:gd name="connsiteX14-2883" fmla="*/ 5525738 w 10120447"/>
              <a:gd name="connsiteY14-2884" fmla="*/ 156521 h 587030"/>
              <a:gd name="connsiteX15-2885" fmla="*/ 5911329 w 10120447"/>
              <a:gd name="connsiteY15-2886" fmla="*/ 585007 h 587030"/>
              <a:gd name="connsiteX16-2887" fmla="*/ 6385054 w 10120447"/>
              <a:gd name="connsiteY16-2888" fmla="*/ 106113 h 587030"/>
              <a:gd name="connsiteX17-2889" fmla="*/ 6869797 w 10120447"/>
              <a:gd name="connsiteY17-2890" fmla="*/ 534595 h 587030"/>
              <a:gd name="connsiteX18-2891" fmla="*/ 7310471 w 10120447"/>
              <a:gd name="connsiteY18-2892" fmla="*/ 30497 h 587030"/>
              <a:gd name="connsiteX19-2893" fmla="*/ 7696061 w 10120447"/>
              <a:gd name="connsiteY19-2894" fmla="*/ 559804 h 587030"/>
              <a:gd name="connsiteX20-2895" fmla="*/ 8004534 w 10120447"/>
              <a:gd name="connsiteY20-2896" fmla="*/ 80905 h 587030"/>
              <a:gd name="connsiteX21-2897" fmla="*/ 8797748 w 10120447"/>
              <a:gd name="connsiteY21-2898" fmla="*/ 458981 h 587030"/>
              <a:gd name="connsiteX22-2899" fmla="*/ 10120447 w 10120447"/>
              <a:gd name="connsiteY22-2900" fmla="*/ 439360 h 587030"/>
              <a:gd name="connsiteX0-2901" fmla="*/ 0 w 10120447"/>
              <a:gd name="connsiteY0-2902" fmla="*/ 1 h 587030"/>
              <a:gd name="connsiteX1-2903" fmla="*/ 381000 w 10120447"/>
              <a:gd name="connsiteY1-2904" fmla="*/ 565341 h 587030"/>
              <a:gd name="connsiteX2-2905" fmla="*/ 825500 w 10120447"/>
              <a:gd name="connsiteY2-2906" fmla="*/ 190691 h 587030"/>
              <a:gd name="connsiteX3-2907" fmla="*/ 1162050 w 10120447"/>
              <a:gd name="connsiteY3-2908" fmla="*/ 508191 h 587030"/>
              <a:gd name="connsiteX4-2909" fmla="*/ 1530350 w 10120447"/>
              <a:gd name="connsiteY4-2910" fmla="*/ 197041 h 587030"/>
              <a:gd name="connsiteX5-2911" fmla="*/ 1892300 w 10120447"/>
              <a:gd name="connsiteY5-2912" fmla="*/ 539941 h 587030"/>
              <a:gd name="connsiteX6-2913" fmla="*/ 2247900 w 10120447"/>
              <a:gd name="connsiteY6-2914" fmla="*/ 190691 h 587030"/>
              <a:gd name="connsiteX7-2915" fmla="*/ 2660650 w 10120447"/>
              <a:gd name="connsiteY7-2916" fmla="*/ 495491 h 587030"/>
              <a:gd name="connsiteX8-2917" fmla="*/ 3098800 w 10120447"/>
              <a:gd name="connsiteY8-2918" fmla="*/ 184341 h 587030"/>
              <a:gd name="connsiteX9-2919" fmla="*/ 3460750 w 10120447"/>
              <a:gd name="connsiteY9-2920" fmla="*/ 508191 h 587030"/>
              <a:gd name="connsiteX10-2921" fmla="*/ 3898900 w 10120447"/>
              <a:gd name="connsiteY10-2922" fmla="*/ 209741 h 587030"/>
              <a:gd name="connsiteX11-2923" fmla="*/ 4311650 w 10120447"/>
              <a:gd name="connsiteY11-2924" fmla="*/ 508191 h 587030"/>
              <a:gd name="connsiteX12-2925" fmla="*/ 4705350 w 10120447"/>
              <a:gd name="connsiteY12-2926" fmla="*/ 235141 h 587030"/>
              <a:gd name="connsiteX13-2927" fmla="*/ 5073650 w 10120447"/>
              <a:gd name="connsiteY13-2928" fmla="*/ 497318 h 587030"/>
              <a:gd name="connsiteX14-2929" fmla="*/ 5525738 w 10120447"/>
              <a:gd name="connsiteY14-2930" fmla="*/ 156521 h 587030"/>
              <a:gd name="connsiteX15-2931" fmla="*/ 5911329 w 10120447"/>
              <a:gd name="connsiteY15-2932" fmla="*/ 585007 h 587030"/>
              <a:gd name="connsiteX16-2933" fmla="*/ 6385054 w 10120447"/>
              <a:gd name="connsiteY16-2934" fmla="*/ 106113 h 587030"/>
              <a:gd name="connsiteX17-2935" fmla="*/ 6869797 w 10120447"/>
              <a:gd name="connsiteY17-2936" fmla="*/ 534595 h 587030"/>
              <a:gd name="connsiteX18-2937" fmla="*/ 7310471 w 10120447"/>
              <a:gd name="connsiteY18-2938" fmla="*/ 30497 h 587030"/>
              <a:gd name="connsiteX19-2939" fmla="*/ 7696061 w 10120447"/>
              <a:gd name="connsiteY19-2940" fmla="*/ 559804 h 587030"/>
              <a:gd name="connsiteX20-2941" fmla="*/ 8004534 w 10120447"/>
              <a:gd name="connsiteY20-2942" fmla="*/ 80905 h 587030"/>
              <a:gd name="connsiteX21-2943" fmla="*/ 8456225 w 10120447"/>
              <a:gd name="connsiteY21-2944" fmla="*/ 484186 h 587030"/>
              <a:gd name="connsiteX22-2945" fmla="*/ 10120447 w 10120447"/>
              <a:gd name="connsiteY22-2946" fmla="*/ 439360 h 587030"/>
              <a:gd name="connsiteX0-2947" fmla="*/ 0 w 10120447"/>
              <a:gd name="connsiteY0-2948" fmla="*/ 1 h 587030"/>
              <a:gd name="connsiteX1-2949" fmla="*/ 381000 w 10120447"/>
              <a:gd name="connsiteY1-2950" fmla="*/ 565341 h 587030"/>
              <a:gd name="connsiteX2-2951" fmla="*/ 825500 w 10120447"/>
              <a:gd name="connsiteY2-2952" fmla="*/ 190691 h 587030"/>
              <a:gd name="connsiteX3-2953" fmla="*/ 1162050 w 10120447"/>
              <a:gd name="connsiteY3-2954" fmla="*/ 508191 h 587030"/>
              <a:gd name="connsiteX4-2955" fmla="*/ 1530350 w 10120447"/>
              <a:gd name="connsiteY4-2956" fmla="*/ 197041 h 587030"/>
              <a:gd name="connsiteX5-2957" fmla="*/ 1892300 w 10120447"/>
              <a:gd name="connsiteY5-2958" fmla="*/ 539941 h 587030"/>
              <a:gd name="connsiteX6-2959" fmla="*/ 2247900 w 10120447"/>
              <a:gd name="connsiteY6-2960" fmla="*/ 190691 h 587030"/>
              <a:gd name="connsiteX7-2961" fmla="*/ 2660650 w 10120447"/>
              <a:gd name="connsiteY7-2962" fmla="*/ 495491 h 587030"/>
              <a:gd name="connsiteX8-2963" fmla="*/ 3098800 w 10120447"/>
              <a:gd name="connsiteY8-2964" fmla="*/ 184341 h 587030"/>
              <a:gd name="connsiteX9-2965" fmla="*/ 3460750 w 10120447"/>
              <a:gd name="connsiteY9-2966" fmla="*/ 508191 h 587030"/>
              <a:gd name="connsiteX10-2967" fmla="*/ 3898900 w 10120447"/>
              <a:gd name="connsiteY10-2968" fmla="*/ 209741 h 587030"/>
              <a:gd name="connsiteX11-2969" fmla="*/ 4311650 w 10120447"/>
              <a:gd name="connsiteY11-2970" fmla="*/ 508191 h 587030"/>
              <a:gd name="connsiteX12-2971" fmla="*/ 4705350 w 10120447"/>
              <a:gd name="connsiteY12-2972" fmla="*/ 235141 h 587030"/>
              <a:gd name="connsiteX13-2973" fmla="*/ 5073650 w 10120447"/>
              <a:gd name="connsiteY13-2974" fmla="*/ 497318 h 587030"/>
              <a:gd name="connsiteX14-2975" fmla="*/ 5525738 w 10120447"/>
              <a:gd name="connsiteY14-2976" fmla="*/ 156521 h 587030"/>
              <a:gd name="connsiteX15-2977" fmla="*/ 5911329 w 10120447"/>
              <a:gd name="connsiteY15-2978" fmla="*/ 585007 h 587030"/>
              <a:gd name="connsiteX16-2979" fmla="*/ 6385054 w 10120447"/>
              <a:gd name="connsiteY16-2980" fmla="*/ 106113 h 587030"/>
              <a:gd name="connsiteX17-2981" fmla="*/ 6869797 w 10120447"/>
              <a:gd name="connsiteY17-2982" fmla="*/ 534595 h 587030"/>
              <a:gd name="connsiteX18-2983" fmla="*/ 7244370 w 10120447"/>
              <a:gd name="connsiteY18-2984" fmla="*/ 131316 h 587030"/>
              <a:gd name="connsiteX19-2985" fmla="*/ 7696061 w 10120447"/>
              <a:gd name="connsiteY19-2986" fmla="*/ 559804 h 587030"/>
              <a:gd name="connsiteX20-2987" fmla="*/ 8004534 w 10120447"/>
              <a:gd name="connsiteY20-2988" fmla="*/ 80905 h 587030"/>
              <a:gd name="connsiteX21-2989" fmla="*/ 8456225 w 10120447"/>
              <a:gd name="connsiteY21-2990" fmla="*/ 484186 h 587030"/>
              <a:gd name="connsiteX22-2991" fmla="*/ 10120447 w 10120447"/>
              <a:gd name="connsiteY22-2992" fmla="*/ 439360 h 587030"/>
              <a:gd name="connsiteX0-2993" fmla="*/ 0 w 10120447"/>
              <a:gd name="connsiteY0-2994" fmla="*/ 1 h 587030"/>
              <a:gd name="connsiteX1-2995" fmla="*/ 381000 w 10120447"/>
              <a:gd name="connsiteY1-2996" fmla="*/ 565341 h 587030"/>
              <a:gd name="connsiteX2-2997" fmla="*/ 825500 w 10120447"/>
              <a:gd name="connsiteY2-2998" fmla="*/ 190691 h 587030"/>
              <a:gd name="connsiteX3-2999" fmla="*/ 1162050 w 10120447"/>
              <a:gd name="connsiteY3-3000" fmla="*/ 508191 h 587030"/>
              <a:gd name="connsiteX4-3001" fmla="*/ 1530350 w 10120447"/>
              <a:gd name="connsiteY4-3002" fmla="*/ 197041 h 587030"/>
              <a:gd name="connsiteX5-3003" fmla="*/ 1892300 w 10120447"/>
              <a:gd name="connsiteY5-3004" fmla="*/ 539941 h 587030"/>
              <a:gd name="connsiteX6-3005" fmla="*/ 2247900 w 10120447"/>
              <a:gd name="connsiteY6-3006" fmla="*/ 190691 h 587030"/>
              <a:gd name="connsiteX7-3007" fmla="*/ 2660650 w 10120447"/>
              <a:gd name="connsiteY7-3008" fmla="*/ 495491 h 587030"/>
              <a:gd name="connsiteX8-3009" fmla="*/ 3098800 w 10120447"/>
              <a:gd name="connsiteY8-3010" fmla="*/ 184341 h 587030"/>
              <a:gd name="connsiteX9-3011" fmla="*/ 3460750 w 10120447"/>
              <a:gd name="connsiteY9-3012" fmla="*/ 508191 h 587030"/>
              <a:gd name="connsiteX10-3013" fmla="*/ 3898900 w 10120447"/>
              <a:gd name="connsiteY10-3014" fmla="*/ 209741 h 587030"/>
              <a:gd name="connsiteX11-3015" fmla="*/ 4311650 w 10120447"/>
              <a:gd name="connsiteY11-3016" fmla="*/ 508191 h 587030"/>
              <a:gd name="connsiteX12-3017" fmla="*/ 4705350 w 10120447"/>
              <a:gd name="connsiteY12-3018" fmla="*/ 235141 h 587030"/>
              <a:gd name="connsiteX13-3019" fmla="*/ 5073650 w 10120447"/>
              <a:gd name="connsiteY13-3020" fmla="*/ 497318 h 587030"/>
              <a:gd name="connsiteX14-3021" fmla="*/ 5525738 w 10120447"/>
              <a:gd name="connsiteY14-3022" fmla="*/ 156521 h 587030"/>
              <a:gd name="connsiteX15-3023" fmla="*/ 5911329 w 10120447"/>
              <a:gd name="connsiteY15-3024" fmla="*/ 585007 h 587030"/>
              <a:gd name="connsiteX16-3025" fmla="*/ 6385054 w 10120447"/>
              <a:gd name="connsiteY16-3026" fmla="*/ 106113 h 587030"/>
              <a:gd name="connsiteX17-3027" fmla="*/ 6803696 w 10120447"/>
              <a:gd name="connsiteY17-3028" fmla="*/ 534595 h 587030"/>
              <a:gd name="connsiteX18-3029" fmla="*/ 7244370 w 10120447"/>
              <a:gd name="connsiteY18-3030" fmla="*/ 131316 h 587030"/>
              <a:gd name="connsiteX19-3031" fmla="*/ 7696061 w 10120447"/>
              <a:gd name="connsiteY19-3032" fmla="*/ 559804 h 587030"/>
              <a:gd name="connsiteX20-3033" fmla="*/ 8004534 w 10120447"/>
              <a:gd name="connsiteY20-3034" fmla="*/ 80905 h 587030"/>
              <a:gd name="connsiteX21-3035" fmla="*/ 8456225 w 10120447"/>
              <a:gd name="connsiteY21-3036" fmla="*/ 484186 h 587030"/>
              <a:gd name="connsiteX22-3037" fmla="*/ 10120447 w 10120447"/>
              <a:gd name="connsiteY22-3038" fmla="*/ 439360 h 587030"/>
              <a:gd name="connsiteX0-3039" fmla="*/ 0 w 10098414"/>
              <a:gd name="connsiteY0-3040" fmla="*/ 45647 h 506653"/>
              <a:gd name="connsiteX1-3041" fmla="*/ 358967 w 10098414"/>
              <a:gd name="connsiteY1-3042" fmla="*/ 484964 h 506653"/>
              <a:gd name="connsiteX2-3043" fmla="*/ 803467 w 10098414"/>
              <a:gd name="connsiteY2-3044" fmla="*/ 110314 h 506653"/>
              <a:gd name="connsiteX3-3045" fmla="*/ 1140017 w 10098414"/>
              <a:gd name="connsiteY3-3046" fmla="*/ 427814 h 506653"/>
              <a:gd name="connsiteX4-3047" fmla="*/ 1508317 w 10098414"/>
              <a:gd name="connsiteY4-3048" fmla="*/ 116664 h 506653"/>
              <a:gd name="connsiteX5-3049" fmla="*/ 1870267 w 10098414"/>
              <a:gd name="connsiteY5-3050" fmla="*/ 459564 h 506653"/>
              <a:gd name="connsiteX6-3051" fmla="*/ 2225867 w 10098414"/>
              <a:gd name="connsiteY6-3052" fmla="*/ 110314 h 506653"/>
              <a:gd name="connsiteX7-3053" fmla="*/ 2638617 w 10098414"/>
              <a:gd name="connsiteY7-3054" fmla="*/ 415114 h 506653"/>
              <a:gd name="connsiteX8-3055" fmla="*/ 3076767 w 10098414"/>
              <a:gd name="connsiteY8-3056" fmla="*/ 103964 h 506653"/>
              <a:gd name="connsiteX9-3057" fmla="*/ 3438717 w 10098414"/>
              <a:gd name="connsiteY9-3058" fmla="*/ 427814 h 506653"/>
              <a:gd name="connsiteX10-3059" fmla="*/ 3876867 w 10098414"/>
              <a:gd name="connsiteY10-3060" fmla="*/ 129364 h 506653"/>
              <a:gd name="connsiteX11-3061" fmla="*/ 4289617 w 10098414"/>
              <a:gd name="connsiteY11-3062" fmla="*/ 427814 h 506653"/>
              <a:gd name="connsiteX12-3063" fmla="*/ 4683317 w 10098414"/>
              <a:gd name="connsiteY12-3064" fmla="*/ 154764 h 506653"/>
              <a:gd name="connsiteX13-3065" fmla="*/ 5051617 w 10098414"/>
              <a:gd name="connsiteY13-3066" fmla="*/ 416941 h 506653"/>
              <a:gd name="connsiteX14-3067" fmla="*/ 5503705 w 10098414"/>
              <a:gd name="connsiteY14-3068" fmla="*/ 76144 h 506653"/>
              <a:gd name="connsiteX15-3069" fmla="*/ 5889296 w 10098414"/>
              <a:gd name="connsiteY15-3070" fmla="*/ 504630 h 506653"/>
              <a:gd name="connsiteX16-3071" fmla="*/ 6363021 w 10098414"/>
              <a:gd name="connsiteY16-3072" fmla="*/ 25736 h 506653"/>
              <a:gd name="connsiteX17-3073" fmla="*/ 6781663 w 10098414"/>
              <a:gd name="connsiteY17-3074" fmla="*/ 454218 h 506653"/>
              <a:gd name="connsiteX18-3075" fmla="*/ 7222337 w 10098414"/>
              <a:gd name="connsiteY18-3076" fmla="*/ 50939 h 506653"/>
              <a:gd name="connsiteX19-3077" fmla="*/ 7674028 w 10098414"/>
              <a:gd name="connsiteY19-3078" fmla="*/ 479427 h 506653"/>
              <a:gd name="connsiteX20-3079" fmla="*/ 7982501 w 10098414"/>
              <a:gd name="connsiteY20-3080" fmla="*/ 528 h 506653"/>
              <a:gd name="connsiteX21-3081" fmla="*/ 8434192 w 10098414"/>
              <a:gd name="connsiteY21-3082" fmla="*/ 403809 h 506653"/>
              <a:gd name="connsiteX22-3083" fmla="*/ 10098414 w 10098414"/>
              <a:gd name="connsiteY22-3084" fmla="*/ 358983 h 506653"/>
              <a:gd name="connsiteX0-3085" fmla="*/ 0 w 10098414"/>
              <a:gd name="connsiteY0-3086" fmla="*/ 45647 h 506653"/>
              <a:gd name="connsiteX1-3087" fmla="*/ 358967 w 10098414"/>
              <a:gd name="connsiteY1-3088" fmla="*/ 484964 h 506653"/>
              <a:gd name="connsiteX2-3089" fmla="*/ 803467 w 10098414"/>
              <a:gd name="connsiteY2-3090" fmla="*/ 110314 h 506653"/>
              <a:gd name="connsiteX3-3091" fmla="*/ 1140017 w 10098414"/>
              <a:gd name="connsiteY3-3092" fmla="*/ 427814 h 506653"/>
              <a:gd name="connsiteX4-3093" fmla="*/ 1508317 w 10098414"/>
              <a:gd name="connsiteY4-3094" fmla="*/ 116664 h 506653"/>
              <a:gd name="connsiteX5-3095" fmla="*/ 1870267 w 10098414"/>
              <a:gd name="connsiteY5-3096" fmla="*/ 459564 h 506653"/>
              <a:gd name="connsiteX6-3097" fmla="*/ 2225867 w 10098414"/>
              <a:gd name="connsiteY6-3098" fmla="*/ 110314 h 506653"/>
              <a:gd name="connsiteX7-3099" fmla="*/ 2638617 w 10098414"/>
              <a:gd name="connsiteY7-3100" fmla="*/ 415114 h 506653"/>
              <a:gd name="connsiteX8-3101" fmla="*/ 3076767 w 10098414"/>
              <a:gd name="connsiteY8-3102" fmla="*/ 103964 h 506653"/>
              <a:gd name="connsiteX9-3103" fmla="*/ 3438717 w 10098414"/>
              <a:gd name="connsiteY9-3104" fmla="*/ 427814 h 506653"/>
              <a:gd name="connsiteX10-3105" fmla="*/ 3876867 w 10098414"/>
              <a:gd name="connsiteY10-3106" fmla="*/ 129364 h 506653"/>
              <a:gd name="connsiteX11-3107" fmla="*/ 4289617 w 10098414"/>
              <a:gd name="connsiteY11-3108" fmla="*/ 427814 h 506653"/>
              <a:gd name="connsiteX12-3109" fmla="*/ 4683317 w 10098414"/>
              <a:gd name="connsiteY12-3110" fmla="*/ 154764 h 506653"/>
              <a:gd name="connsiteX13-3111" fmla="*/ 5051617 w 10098414"/>
              <a:gd name="connsiteY13-3112" fmla="*/ 416941 h 506653"/>
              <a:gd name="connsiteX14-3113" fmla="*/ 5503705 w 10098414"/>
              <a:gd name="connsiteY14-3114" fmla="*/ 76144 h 506653"/>
              <a:gd name="connsiteX15-3115" fmla="*/ 5889296 w 10098414"/>
              <a:gd name="connsiteY15-3116" fmla="*/ 504630 h 506653"/>
              <a:gd name="connsiteX16-3117" fmla="*/ 6363021 w 10098414"/>
              <a:gd name="connsiteY16-3118" fmla="*/ 25736 h 506653"/>
              <a:gd name="connsiteX17-3119" fmla="*/ 6781663 w 10098414"/>
              <a:gd name="connsiteY17-3120" fmla="*/ 454218 h 506653"/>
              <a:gd name="connsiteX18-3121" fmla="*/ 7222337 w 10098414"/>
              <a:gd name="connsiteY18-3122" fmla="*/ 50939 h 506653"/>
              <a:gd name="connsiteX19-3123" fmla="*/ 7674028 w 10098414"/>
              <a:gd name="connsiteY19-3124" fmla="*/ 479427 h 506653"/>
              <a:gd name="connsiteX20-3125" fmla="*/ 8092670 w 10098414"/>
              <a:gd name="connsiteY20-3126" fmla="*/ 528 h 506653"/>
              <a:gd name="connsiteX21-3127" fmla="*/ 8434192 w 10098414"/>
              <a:gd name="connsiteY21-3128" fmla="*/ 403809 h 506653"/>
              <a:gd name="connsiteX22-3129" fmla="*/ 10098414 w 10098414"/>
              <a:gd name="connsiteY22-3130" fmla="*/ 358983 h 506653"/>
              <a:gd name="connsiteX0-3131" fmla="*/ 0 w 10098414"/>
              <a:gd name="connsiteY0-3132" fmla="*/ 45119 h 506125"/>
              <a:gd name="connsiteX1-3133" fmla="*/ 358967 w 10098414"/>
              <a:gd name="connsiteY1-3134" fmla="*/ 484436 h 506125"/>
              <a:gd name="connsiteX2-3135" fmla="*/ 803467 w 10098414"/>
              <a:gd name="connsiteY2-3136" fmla="*/ 109786 h 506125"/>
              <a:gd name="connsiteX3-3137" fmla="*/ 1140017 w 10098414"/>
              <a:gd name="connsiteY3-3138" fmla="*/ 427286 h 506125"/>
              <a:gd name="connsiteX4-3139" fmla="*/ 1508317 w 10098414"/>
              <a:gd name="connsiteY4-3140" fmla="*/ 116136 h 506125"/>
              <a:gd name="connsiteX5-3141" fmla="*/ 1870267 w 10098414"/>
              <a:gd name="connsiteY5-3142" fmla="*/ 459036 h 506125"/>
              <a:gd name="connsiteX6-3143" fmla="*/ 2225867 w 10098414"/>
              <a:gd name="connsiteY6-3144" fmla="*/ 109786 h 506125"/>
              <a:gd name="connsiteX7-3145" fmla="*/ 2638617 w 10098414"/>
              <a:gd name="connsiteY7-3146" fmla="*/ 414586 h 506125"/>
              <a:gd name="connsiteX8-3147" fmla="*/ 3076767 w 10098414"/>
              <a:gd name="connsiteY8-3148" fmla="*/ 103436 h 506125"/>
              <a:gd name="connsiteX9-3149" fmla="*/ 3438717 w 10098414"/>
              <a:gd name="connsiteY9-3150" fmla="*/ 427286 h 506125"/>
              <a:gd name="connsiteX10-3151" fmla="*/ 3876867 w 10098414"/>
              <a:gd name="connsiteY10-3152" fmla="*/ 128836 h 506125"/>
              <a:gd name="connsiteX11-3153" fmla="*/ 4289617 w 10098414"/>
              <a:gd name="connsiteY11-3154" fmla="*/ 427286 h 506125"/>
              <a:gd name="connsiteX12-3155" fmla="*/ 4683317 w 10098414"/>
              <a:gd name="connsiteY12-3156" fmla="*/ 154236 h 506125"/>
              <a:gd name="connsiteX13-3157" fmla="*/ 5051617 w 10098414"/>
              <a:gd name="connsiteY13-3158" fmla="*/ 416413 h 506125"/>
              <a:gd name="connsiteX14-3159" fmla="*/ 5503705 w 10098414"/>
              <a:gd name="connsiteY14-3160" fmla="*/ 75616 h 506125"/>
              <a:gd name="connsiteX15-3161" fmla="*/ 5889296 w 10098414"/>
              <a:gd name="connsiteY15-3162" fmla="*/ 504102 h 506125"/>
              <a:gd name="connsiteX16-3163" fmla="*/ 6363021 w 10098414"/>
              <a:gd name="connsiteY16-3164" fmla="*/ 25208 h 506125"/>
              <a:gd name="connsiteX17-3165" fmla="*/ 6781663 w 10098414"/>
              <a:gd name="connsiteY17-3166" fmla="*/ 453690 h 506125"/>
              <a:gd name="connsiteX18-3167" fmla="*/ 7222337 w 10098414"/>
              <a:gd name="connsiteY18-3168" fmla="*/ 50411 h 506125"/>
              <a:gd name="connsiteX19-3169" fmla="*/ 7674028 w 10098414"/>
              <a:gd name="connsiteY19-3170" fmla="*/ 478899 h 506125"/>
              <a:gd name="connsiteX20-3171" fmla="*/ 8092670 w 10098414"/>
              <a:gd name="connsiteY20-3172" fmla="*/ 0 h 506125"/>
              <a:gd name="connsiteX21-3173" fmla="*/ 8434192 w 10098414"/>
              <a:gd name="connsiteY21-3174" fmla="*/ 403281 h 506125"/>
              <a:gd name="connsiteX22-3175" fmla="*/ 10098414 w 10098414"/>
              <a:gd name="connsiteY22-3176" fmla="*/ 358455 h 506125"/>
              <a:gd name="connsiteX0-3177" fmla="*/ 0 w 10098414"/>
              <a:gd name="connsiteY0-3178" fmla="*/ 76254 h 537260"/>
              <a:gd name="connsiteX1-3179" fmla="*/ 358967 w 10098414"/>
              <a:gd name="connsiteY1-3180" fmla="*/ 515571 h 537260"/>
              <a:gd name="connsiteX2-3181" fmla="*/ 803467 w 10098414"/>
              <a:gd name="connsiteY2-3182" fmla="*/ 140921 h 537260"/>
              <a:gd name="connsiteX3-3183" fmla="*/ 1140017 w 10098414"/>
              <a:gd name="connsiteY3-3184" fmla="*/ 458421 h 537260"/>
              <a:gd name="connsiteX4-3185" fmla="*/ 1508317 w 10098414"/>
              <a:gd name="connsiteY4-3186" fmla="*/ 147271 h 537260"/>
              <a:gd name="connsiteX5-3187" fmla="*/ 1870267 w 10098414"/>
              <a:gd name="connsiteY5-3188" fmla="*/ 490171 h 537260"/>
              <a:gd name="connsiteX6-3189" fmla="*/ 2225867 w 10098414"/>
              <a:gd name="connsiteY6-3190" fmla="*/ 140921 h 537260"/>
              <a:gd name="connsiteX7-3191" fmla="*/ 2638617 w 10098414"/>
              <a:gd name="connsiteY7-3192" fmla="*/ 445721 h 537260"/>
              <a:gd name="connsiteX8-3193" fmla="*/ 3076767 w 10098414"/>
              <a:gd name="connsiteY8-3194" fmla="*/ 134571 h 537260"/>
              <a:gd name="connsiteX9-3195" fmla="*/ 3438717 w 10098414"/>
              <a:gd name="connsiteY9-3196" fmla="*/ 458421 h 537260"/>
              <a:gd name="connsiteX10-3197" fmla="*/ 3876867 w 10098414"/>
              <a:gd name="connsiteY10-3198" fmla="*/ 159971 h 537260"/>
              <a:gd name="connsiteX11-3199" fmla="*/ 4289617 w 10098414"/>
              <a:gd name="connsiteY11-3200" fmla="*/ 458421 h 537260"/>
              <a:gd name="connsiteX12-3201" fmla="*/ 4683317 w 10098414"/>
              <a:gd name="connsiteY12-3202" fmla="*/ 185371 h 537260"/>
              <a:gd name="connsiteX13-3203" fmla="*/ 5051617 w 10098414"/>
              <a:gd name="connsiteY13-3204" fmla="*/ 447548 h 537260"/>
              <a:gd name="connsiteX14-3205" fmla="*/ 5503705 w 10098414"/>
              <a:gd name="connsiteY14-3206" fmla="*/ 106751 h 537260"/>
              <a:gd name="connsiteX15-3207" fmla="*/ 5889296 w 10098414"/>
              <a:gd name="connsiteY15-3208" fmla="*/ 535237 h 537260"/>
              <a:gd name="connsiteX16-3209" fmla="*/ 6363021 w 10098414"/>
              <a:gd name="connsiteY16-3210" fmla="*/ 56343 h 537260"/>
              <a:gd name="connsiteX17-3211" fmla="*/ 6781663 w 10098414"/>
              <a:gd name="connsiteY17-3212" fmla="*/ 484825 h 537260"/>
              <a:gd name="connsiteX18-3213" fmla="*/ 7222337 w 10098414"/>
              <a:gd name="connsiteY18-3214" fmla="*/ 81546 h 537260"/>
              <a:gd name="connsiteX19-3215" fmla="*/ 7674028 w 10098414"/>
              <a:gd name="connsiteY19-3216" fmla="*/ 510034 h 537260"/>
              <a:gd name="connsiteX20-3217" fmla="*/ 8092670 w 10098414"/>
              <a:gd name="connsiteY20-3218" fmla="*/ 31135 h 537260"/>
              <a:gd name="connsiteX21-3219" fmla="*/ 8434192 w 10098414"/>
              <a:gd name="connsiteY21-3220" fmla="*/ 434416 h 537260"/>
              <a:gd name="connsiteX22-3221" fmla="*/ 10098414 w 10098414"/>
              <a:gd name="connsiteY22-3222" fmla="*/ 389590 h 537260"/>
              <a:gd name="connsiteX0-3223" fmla="*/ 0 w 10098414"/>
              <a:gd name="connsiteY0-3224" fmla="*/ 52890 h 513896"/>
              <a:gd name="connsiteX1-3225" fmla="*/ 358967 w 10098414"/>
              <a:gd name="connsiteY1-3226" fmla="*/ 492207 h 513896"/>
              <a:gd name="connsiteX2-3227" fmla="*/ 803467 w 10098414"/>
              <a:gd name="connsiteY2-3228" fmla="*/ 117557 h 513896"/>
              <a:gd name="connsiteX3-3229" fmla="*/ 1140017 w 10098414"/>
              <a:gd name="connsiteY3-3230" fmla="*/ 435057 h 513896"/>
              <a:gd name="connsiteX4-3231" fmla="*/ 1508317 w 10098414"/>
              <a:gd name="connsiteY4-3232" fmla="*/ 123907 h 513896"/>
              <a:gd name="connsiteX5-3233" fmla="*/ 1870267 w 10098414"/>
              <a:gd name="connsiteY5-3234" fmla="*/ 466807 h 513896"/>
              <a:gd name="connsiteX6-3235" fmla="*/ 2225867 w 10098414"/>
              <a:gd name="connsiteY6-3236" fmla="*/ 117557 h 513896"/>
              <a:gd name="connsiteX7-3237" fmla="*/ 2638617 w 10098414"/>
              <a:gd name="connsiteY7-3238" fmla="*/ 422357 h 513896"/>
              <a:gd name="connsiteX8-3239" fmla="*/ 3076767 w 10098414"/>
              <a:gd name="connsiteY8-3240" fmla="*/ 111207 h 513896"/>
              <a:gd name="connsiteX9-3241" fmla="*/ 3438717 w 10098414"/>
              <a:gd name="connsiteY9-3242" fmla="*/ 435057 h 513896"/>
              <a:gd name="connsiteX10-3243" fmla="*/ 3876867 w 10098414"/>
              <a:gd name="connsiteY10-3244" fmla="*/ 136607 h 513896"/>
              <a:gd name="connsiteX11-3245" fmla="*/ 4289617 w 10098414"/>
              <a:gd name="connsiteY11-3246" fmla="*/ 435057 h 513896"/>
              <a:gd name="connsiteX12-3247" fmla="*/ 4683317 w 10098414"/>
              <a:gd name="connsiteY12-3248" fmla="*/ 162007 h 513896"/>
              <a:gd name="connsiteX13-3249" fmla="*/ 5051617 w 10098414"/>
              <a:gd name="connsiteY13-3250" fmla="*/ 424184 h 513896"/>
              <a:gd name="connsiteX14-3251" fmla="*/ 5503705 w 10098414"/>
              <a:gd name="connsiteY14-3252" fmla="*/ 83387 h 513896"/>
              <a:gd name="connsiteX15-3253" fmla="*/ 5889296 w 10098414"/>
              <a:gd name="connsiteY15-3254" fmla="*/ 511873 h 513896"/>
              <a:gd name="connsiteX16-3255" fmla="*/ 6363021 w 10098414"/>
              <a:gd name="connsiteY16-3256" fmla="*/ 32979 h 513896"/>
              <a:gd name="connsiteX17-3257" fmla="*/ 6781663 w 10098414"/>
              <a:gd name="connsiteY17-3258" fmla="*/ 461461 h 513896"/>
              <a:gd name="connsiteX18-3259" fmla="*/ 7222337 w 10098414"/>
              <a:gd name="connsiteY18-3260" fmla="*/ 58182 h 513896"/>
              <a:gd name="connsiteX19-3261" fmla="*/ 7674028 w 10098414"/>
              <a:gd name="connsiteY19-3262" fmla="*/ 486670 h 513896"/>
              <a:gd name="connsiteX20-3263" fmla="*/ 8092670 w 10098414"/>
              <a:gd name="connsiteY20-3264" fmla="*/ 7771 h 513896"/>
              <a:gd name="connsiteX21-3265" fmla="*/ 8434192 w 10098414"/>
              <a:gd name="connsiteY21-3266" fmla="*/ 411052 h 513896"/>
              <a:gd name="connsiteX22-3267" fmla="*/ 10098414 w 10098414"/>
              <a:gd name="connsiteY22-3268" fmla="*/ 366226 h 513896"/>
              <a:gd name="connsiteX0-3269" fmla="*/ 0 w 10098414"/>
              <a:gd name="connsiteY0-3270" fmla="*/ 52890 h 513896"/>
              <a:gd name="connsiteX1-3271" fmla="*/ 358967 w 10098414"/>
              <a:gd name="connsiteY1-3272" fmla="*/ 492207 h 513896"/>
              <a:gd name="connsiteX2-3273" fmla="*/ 803467 w 10098414"/>
              <a:gd name="connsiteY2-3274" fmla="*/ 117557 h 513896"/>
              <a:gd name="connsiteX3-3275" fmla="*/ 1140017 w 10098414"/>
              <a:gd name="connsiteY3-3276" fmla="*/ 435057 h 513896"/>
              <a:gd name="connsiteX4-3277" fmla="*/ 1508317 w 10098414"/>
              <a:gd name="connsiteY4-3278" fmla="*/ 123907 h 513896"/>
              <a:gd name="connsiteX5-3279" fmla="*/ 1870267 w 10098414"/>
              <a:gd name="connsiteY5-3280" fmla="*/ 466807 h 513896"/>
              <a:gd name="connsiteX6-3281" fmla="*/ 2225867 w 10098414"/>
              <a:gd name="connsiteY6-3282" fmla="*/ 117557 h 513896"/>
              <a:gd name="connsiteX7-3283" fmla="*/ 2638617 w 10098414"/>
              <a:gd name="connsiteY7-3284" fmla="*/ 422357 h 513896"/>
              <a:gd name="connsiteX8-3285" fmla="*/ 3076767 w 10098414"/>
              <a:gd name="connsiteY8-3286" fmla="*/ 111207 h 513896"/>
              <a:gd name="connsiteX9-3287" fmla="*/ 3438717 w 10098414"/>
              <a:gd name="connsiteY9-3288" fmla="*/ 435057 h 513896"/>
              <a:gd name="connsiteX10-3289" fmla="*/ 3876867 w 10098414"/>
              <a:gd name="connsiteY10-3290" fmla="*/ 136607 h 513896"/>
              <a:gd name="connsiteX11-3291" fmla="*/ 4289617 w 10098414"/>
              <a:gd name="connsiteY11-3292" fmla="*/ 435057 h 513896"/>
              <a:gd name="connsiteX12-3293" fmla="*/ 4683317 w 10098414"/>
              <a:gd name="connsiteY12-3294" fmla="*/ 162007 h 513896"/>
              <a:gd name="connsiteX13-3295" fmla="*/ 5051617 w 10098414"/>
              <a:gd name="connsiteY13-3296" fmla="*/ 424184 h 513896"/>
              <a:gd name="connsiteX14-3297" fmla="*/ 5503705 w 10098414"/>
              <a:gd name="connsiteY14-3298" fmla="*/ 83387 h 513896"/>
              <a:gd name="connsiteX15-3299" fmla="*/ 5889296 w 10098414"/>
              <a:gd name="connsiteY15-3300" fmla="*/ 511873 h 513896"/>
              <a:gd name="connsiteX16-3301" fmla="*/ 6363021 w 10098414"/>
              <a:gd name="connsiteY16-3302" fmla="*/ 32979 h 513896"/>
              <a:gd name="connsiteX17-3303" fmla="*/ 6781663 w 10098414"/>
              <a:gd name="connsiteY17-3304" fmla="*/ 461461 h 513896"/>
              <a:gd name="connsiteX18-3305" fmla="*/ 7222337 w 10098414"/>
              <a:gd name="connsiteY18-3306" fmla="*/ 58182 h 513896"/>
              <a:gd name="connsiteX19-3307" fmla="*/ 7674028 w 10098414"/>
              <a:gd name="connsiteY19-3308" fmla="*/ 486670 h 513896"/>
              <a:gd name="connsiteX20-3309" fmla="*/ 8092670 w 10098414"/>
              <a:gd name="connsiteY20-3310" fmla="*/ 7771 h 513896"/>
              <a:gd name="connsiteX21-3311" fmla="*/ 8434192 w 10098414"/>
              <a:gd name="connsiteY21-3312" fmla="*/ 411052 h 513896"/>
              <a:gd name="connsiteX22-3313" fmla="*/ 10098414 w 10098414"/>
              <a:gd name="connsiteY22-3314" fmla="*/ 366226 h 513896"/>
              <a:gd name="connsiteX0-3315" fmla="*/ 0 w 10098414"/>
              <a:gd name="connsiteY0-3316" fmla="*/ 45242 h 506248"/>
              <a:gd name="connsiteX1-3317" fmla="*/ 358967 w 10098414"/>
              <a:gd name="connsiteY1-3318" fmla="*/ 484559 h 506248"/>
              <a:gd name="connsiteX2-3319" fmla="*/ 803467 w 10098414"/>
              <a:gd name="connsiteY2-3320" fmla="*/ 109909 h 506248"/>
              <a:gd name="connsiteX3-3321" fmla="*/ 1140017 w 10098414"/>
              <a:gd name="connsiteY3-3322" fmla="*/ 427409 h 506248"/>
              <a:gd name="connsiteX4-3323" fmla="*/ 1508317 w 10098414"/>
              <a:gd name="connsiteY4-3324" fmla="*/ 116259 h 506248"/>
              <a:gd name="connsiteX5-3325" fmla="*/ 1870267 w 10098414"/>
              <a:gd name="connsiteY5-3326" fmla="*/ 459159 h 506248"/>
              <a:gd name="connsiteX6-3327" fmla="*/ 2225867 w 10098414"/>
              <a:gd name="connsiteY6-3328" fmla="*/ 109909 h 506248"/>
              <a:gd name="connsiteX7-3329" fmla="*/ 2638617 w 10098414"/>
              <a:gd name="connsiteY7-3330" fmla="*/ 414709 h 506248"/>
              <a:gd name="connsiteX8-3331" fmla="*/ 3076767 w 10098414"/>
              <a:gd name="connsiteY8-3332" fmla="*/ 103559 h 506248"/>
              <a:gd name="connsiteX9-3333" fmla="*/ 3438717 w 10098414"/>
              <a:gd name="connsiteY9-3334" fmla="*/ 427409 h 506248"/>
              <a:gd name="connsiteX10-3335" fmla="*/ 3876867 w 10098414"/>
              <a:gd name="connsiteY10-3336" fmla="*/ 128959 h 506248"/>
              <a:gd name="connsiteX11-3337" fmla="*/ 4289617 w 10098414"/>
              <a:gd name="connsiteY11-3338" fmla="*/ 427409 h 506248"/>
              <a:gd name="connsiteX12-3339" fmla="*/ 4683317 w 10098414"/>
              <a:gd name="connsiteY12-3340" fmla="*/ 154359 h 506248"/>
              <a:gd name="connsiteX13-3341" fmla="*/ 5051617 w 10098414"/>
              <a:gd name="connsiteY13-3342" fmla="*/ 416536 h 506248"/>
              <a:gd name="connsiteX14-3343" fmla="*/ 5503705 w 10098414"/>
              <a:gd name="connsiteY14-3344" fmla="*/ 75739 h 506248"/>
              <a:gd name="connsiteX15-3345" fmla="*/ 5889296 w 10098414"/>
              <a:gd name="connsiteY15-3346" fmla="*/ 504225 h 506248"/>
              <a:gd name="connsiteX16-3347" fmla="*/ 6363021 w 10098414"/>
              <a:gd name="connsiteY16-3348" fmla="*/ 25331 h 506248"/>
              <a:gd name="connsiteX17-3349" fmla="*/ 6781663 w 10098414"/>
              <a:gd name="connsiteY17-3350" fmla="*/ 453813 h 506248"/>
              <a:gd name="connsiteX18-3351" fmla="*/ 7222337 w 10098414"/>
              <a:gd name="connsiteY18-3352" fmla="*/ 50534 h 506248"/>
              <a:gd name="connsiteX19-3353" fmla="*/ 7674028 w 10098414"/>
              <a:gd name="connsiteY19-3354" fmla="*/ 479022 h 506248"/>
              <a:gd name="connsiteX20-3355" fmla="*/ 8092670 w 10098414"/>
              <a:gd name="connsiteY20-3356" fmla="*/ 123 h 506248"/>
              <a:gd name="connsiteX21-3357" fmla="*/ 8379107 w 10098414"/>
              <a:gd name="connsiteY21-3358" fmla="*/ 428610 h 506248"/>
              <a:gd name="connsiteX22-3359" fmla="*/ 10098414 w 10098414"/>
              <a:gd name="connsiteY22-3360" fmla="*/ 358578 h 506248"/>
              <a:gd name="connsiteX0-3361" fmla="*/ 0 w 10098414"/>
              <a:gd name="connsiteY0-3362" fmla="*/ 45727 h 506733"/>
              <a:gd name="connsiteX1-3363" fmla="*/ 358967 w 10098414"/>
              <a:gd name="connsiteY1-3364" fmla="*/ 485044 h 506733"/>
              <a:gd name="connsiteX2-3365" fmla="*/ 803467 w 10098414"/>
              <a:gd name="connsiteY2-3366" fmla="*/ 110394 h 506733"/>
              <a:gd name="connsiteX3-3367" fmla="*/ 1140017 w 10098414"/>
              <a:gd name="connsiteY3-3368" fmla="*/ 427894 h 506733"/>
              <a:gd name="connsiteX4-3369" fmla="*/ 1508317 w 10098414"/>
              <a:gd name="connsiteY4-3370" fmla="*/ 116744 h 506733"/>
              <a:gd name="connsiteX5-3371" fmla="*/ 1870267 w 10098414"/>
              <a:gd name="connsiteY5-3372" fmla="*/ 459644 h 506733"/>
              <a:gd name="connsiteX6-3373" fmla="*/ 2225867 w 10098414"/>
              <a:gd name="connsiteY6-3374" fmla="*/ 110394 h 506733"/>
              <a:gd name="connsiteX7-3375" fmla="*/ 2638617 w 10098414"/>
              <a:gd name="connsiteY7-3376" fmla="*/ 415194 h 506733"/>
              <a:gd name="connsiteX8-3377" fmla="*/ 3076767 w 10098414"/>
              <a:gd name="connsiteY8-3378" fmla="*/ 104044 h 506733"/>
              <a:gd name="connsiteX9-3379" fmla="*/ 3438717 w 10098414"/>
              <a:gd name="connsiteY9-3380" fmla="*/ 427894 h 506733"/>
              <a:gd name="connsiteX10-3381" fmla="*/ 3876867 w 10098414"/>
              <a:gd name="connsiteY10-3382" fmla="*/ 129444 h 506733"/>
              <a:gd name="connsiteX11-3383" fmla="*/ 4289617 w 10098414"/>
              <a:gd name="connsiteY11-3384" fmla="*/ 427894 h 506733"/>
              <a:gd name="connsiteX12-3385" fmla="*/ 4683317 w 10098414"/>
              <a:gd name="connsiteY12-3386" fmla="*/ 154844 h 506733"/>
              <a:gd name="connsiteX13-3387" fmla="*/ 5051617 w 10098414"/>
              <a:gd name="connsiteY13-3388" fmla="*/ 417021 h 506733"/>
              <a:gd name="connsiteX14-3389" fmla="*/ 5503705 w 10098414"/>
              <a:gd name="connsiteY14-3390" fmla="*/ 76224 h 506733"/>
              <a:gd name="connsiteX15-3391" fmla="*/ 5889296 w 10098414"/>
              <a:gd name="connsiteY15-3392" fmla="*/ 504710 h 506733"/>
              <a:gd name="connsiteX16-3393" fmla="*/ 6363021 w 10098414"/>
              <a:gd name="connsiteY16-3394" fmla="*/ 25816 h 506733"/>
              <a:gd name="connsiteX17-3395" fmla="*/ 6781663 w 10098414"/>
              <a:gd name="connsiteY17-3396" fmla="*/ 454298 h 506733"/>
              <a:gd name="connsiteX18-3397" fmla="*/ 7222337 w 10098414"/>
              <a:gd name="connsiteY18-3398" fmla="*/ 51019 h 506733"/>
              <a:gd name="connsiteX19-3399" fmla="*/ 7674028 w 10098414"/>
              <a:gd name="connsiteY19-3400" fmla="*/ 479507 h 506733"/>
              <a:gd name="connsiteX20-3401" fmla="*/ 8092670 w 10098414"/>
              <a:gd name="connsiteY20-3402" fmla="*/ 608 h 506733"/>
              <a:gd name="connsiteX21-3403" fmla="*/ 8379107 w 10098414"/>
              <a:gd name="connsiteY21-3404" fmla="*/ 429095 h 506733"/>
              <a:gd name="connsiteX22-3405" fmla="*/ 10098414 w 10098414"/>
              <a:gd name="connsiteY22-3406" fmla="*/ 359063 h 506733"/>
              <a:gd name="connsiteX0-3407" fmla="*/ 0 w 10506038"/>
              <a:gd name="connsiteY0-3408" fmla="*/ 45727 h 506733"/>
              <a:gd name="connsiteX1-3409" fmla="*/ 358967 w 10506038"/>
              <a:gd name="connsiteY1-3410" fmla="*/ 485044 h 506733"/>
              <a:gd name="connsiteX2-3411" fmla="*/ 803467 w 10506038"/>
              <a:gd name="connsiteY2-3412" fmla="*/ 110394 h 506733"/>
              <a:gd name="connsiteX3-3413" fmla="*/ 1140017 w 10506038"/>
              <a:gd name="connsiteY3-3414" fmla="*/ 427894 h 506733"/>
              <a:gd name="connsiteX4-3415" fmla="*/ 1508317 w 10506038"/>
              <a:gd name="connsiteY4-3416" fmla="*/ 116744 h 506733"/>
              <a:gd name="connsiteX5-3417" fmla="*/ 1870267 w 10506038"/>
              <a:gd name="connsiteY5-3418" fmla="*/ 459644 h 506733"/>
              <a:gd name="connsiteX6-3419" fmla="*/ 2225867 w 10506038"/>
              <a:gd name="connsiteY6-3420" fmla="*/ 110394 h 506733"/>
              <a:gd name="connsiteX7-3421" fmla="*/ 2638617 w 10506038"/>
              <a:gd name="connsiteY7-3422" fmla="*/ 415194 h 506733"/>
              <a:gd name="connsiteX8-3423" fmla="*/ 3076767 w 10506038"/>
              <a:gd name="connsiteY8-3424" fmla="*/ 104044 h 506733"/>
              <a:gd name="connsiteX9-3425" fmla="*/ 3438717 w 10506038"/>
              <a:gd name="connsiteY9-3426" fmla="*/ 427894 h 506733"/>
              <a:gd name="connsiteX10-3427" fmla="*/ 3876867 w 10506038"/>
              <a:gd name="connsiteY10-3428" fmla="*/ 129444 h 506733"/>
              <a:gd name="connsiteX11-3429" fmla="*/ 4289617 w 10506038"/>
              <a:gd name="connsiteY11-3430" fmla="*/ 427894 h 506733"/>
              <a:gd name="connsiteX12-3431" fmla="*/ 4683317 w 10506038"/>
              <a:gd name="connsiteY12-3432" fmla="*/ 154844 h 506733"/>
              <a:gd name="connsiteX13-3433" fmla="*/ 5051617 w 10506038"/>
              <a:gd name="connsiteY13-3434" fmla="*/ 417021 h 506733"/>
              <a:gd name="connsiteX14-3435" fmla="*/ 5503705 w 10506038"/>
              <a:gd name="connsiteY14-3436" fmla="*/ 76224 h 506733"/>
              <a:gd name="connsiteX15-3437" fmla="*/ 5889296 w 10506038"/>
              <a:gd name="connsiteY15-3438" fmla="*/ 504710 h 506733"/>
              <a:gd name="connsiteX16-3439" fmla="*/ 6363021 w 10506038"/>
              <a:gd name="connsiteY16-3440" fmla="*/ 25816 h 506733"/>
              <a:gd name="connsiteX17-3441" fmla="*/ 6781663 w 10506038"/>
              <a:gd name="connsiteY17-3442" fmla="*/ 454298 h 506733"/>
              <a:gd name="connsiteX18-3443" fmla="*/ 7222337 w 10506038"/>
              <a:gd name="connsiteY18-3444" fmla="*/ 51019 h 506733"/>
              <a:gd name="connsiteX19-3445" fmla="*/ 7674028 w 10506038"/>
              <a:gd name="connsiteY19-3446" fmla="*/ 479507 h 506733"/>
              <a:gd name="connsiteX20-3447" fmla="*/ 8092670 w 10506038"/>
              <a:gd name="connsiteY20-3448" fmla="*/ 608 h 506733"/>
              <a:gd name="connsiteX21-3449" fmla="*/ 8379107 w 10506038"/>
              <a:gd name="connsiteY21-3450" fmla="*/ 429095 h 506733"/>
              <a:gd name="connsiteX22-3451" fmla="*/ 10506038 w 10506038"/>
              <a:gd name="connsiteY22-3452" fmla="*/ 409474 h 5067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91" y="connsiteY15-92"/>
              </a:cxn>
              <a:cxn ang="0">
                <a:pos x="connsiteX16-1577" y="connsiteY16-1578"/>
              </a:cxn>
              <a:cxn ang="0">
                <a:pos x="connsiteX17-1613" y="connsiteY17-1614"/>
              </a:cxn>
              <a:cxn ang="0">
                <a:pos x="connsiteX18-1651" y="connsiteY18-1652"/>
              </a:cxn>
              <a:cxn ang="0">
                <a:pos x="connsiteX19-1691" y="connsiteY19-1692"/>
              </a:cxn>
              <a:cxn ang="0">
                <a:pos x="connsiteX20-1733" y="connsiteY20-1734"/>
              </a:cxn>
              <a:cxn ang="0">
                <a:pos x="connsiteX21-1987" y="connsiteY21-1988"/>
              </a:cxn>
              <a:cxn ang="0">
                <a:pos x="connsiteX22-2209" y="connsiteY22-2210"/>
              </a:cxn>
            </a:cxnLst>
            <a:rect l="l" t="t" r="r" b="b"/>
            <a:pathLst>
              <a:path w="10506038" h="506733">
                <a:moveTo>
                  <a:pt x="0" y="45727"/>
                </a:moveTo>
                <a:cubicBezTo>
                  <a:pt x="64558" y="166377"/>
                  <a:pt x="225056" y="474266"/>
                  <a:pt x="358967" y="485044"/>
                </a:cubicBezTo>
                <a:cubicBezTo>
                  <a:pt x="492878" y="495822"/>
                  <a:pt x="673292" y="119919"/>
                  <a:pt x="803467" y="110394"/>
                </a:cubicBezTo>
                <a:cubicBezTo>
                  <a:pt x="933642" y="100869"/>
                  <a:pt x="1022542" y="426836"/>
                  <a:pt x="1140017" y="427894"/>
                </a:cubicBezTo>
                <a:cubicBezTo>
                  <a:pt x="1257492" y="428952"/>
                  <a:pt x="1386609" y="111452"/>
                  <a:pt x="1508317" y="116744"/>
                </a:cubicBezTo>
                <a:cubicBezTo>
                  <a:pt x="1630025" y="122036"/>
                  <a:pt x="1750675" y="460702"/>
                  <a:pt x="1870267" y="459644"/>
                </a:cubicBezTo>
                <a:cubicBezTo>
                  <a:pt x="1989859" y="458586"/>
                  <a:pt x="2097809" y="117802"/>
                  <a:pt x="2225867" y="110394"/>
                </a:cubicBezTo>
                <a:cubicBezTo>
                  <a:pt x="2353925" y="102986"/>
                  <a:pt x="2496800" y="416252"/>
                  <a:pt x="2638617" y="415194"/>
                </a:cubicBezTo>
                <a:cubicBezTo>
                  <a:pt x="2780434" y="414136"/>
                  <a:pt x="2943417" y="101927"/>
                  <a:pt x="3076767" y="104044"/>
                </a:cubicBezTo>
                <a:cubicBezTo>
                  <a:pt x="3210117" y="106161"/>
                  <a:pt x="3305367" y="423661"/>
                  <a:pt x="3438717" y="427894"/>
                </a:cubicBezTo>
                <a:cubicBezTo>
                  <a:pt x="3572067" y="432127"/>
                  <a:pt x="3735050" y="129444"/>
                  <a:pt x="3876867" y="129444"/>
                </a:cubicBezTo>
                <a:cubicBezTo>
                  <a:pt x="4018684" y="129444"/>
                  <a:pt x="4155209" y="423661"/>
                  <a:pt x="4289617" y="427894"/>
                </a:cubicBezTo>
                <a:cubicBezTo>
                  <a:pt x="4424025" y="432127"/>
                  <a:pt x="4556317" y="156656"/>
                  <a:pt x="4683317" y="154844"/>
                </a:cubicBezTo>
                <a:cubicBezTo>
                  <a:pt x="4810317" y="153032"/>
                  <a:pt x="4879999" y="371313"/>
                  <a:pt x="5051617" y="417021"/>
                </a:cubicBezTo>
                <a:cubicBezTo>
                  <a:pt x="5223235" y="462729"/>
                  <a:pt x="5241070" y="86814"/>
                  <a:pt x="5503705" y="76224"/>
                </a:cubicBezTo>
                <a:cubicBezTo>
                  <a:pt x="5689222" y="15223"/>
                  <a:pt x="5720371" y="492109"/>
                  <a:pt x="5889296" y="504710"/>
                </a:cubicBezTo>
                <a:cubicBezTo>
                  <a:pt x="6058221" y="542517"/>
                  <a:pt x="6175734" y="38419"/>
                  <a:pt x="6363021" y="25816"/>
                </a:cubicBezTo>
                <a:cubicBezTo>
                  <a:pt x="6550308" y="13213"/>
                  <a:pt x="6590704" y="408089"/>
                  <a:pt x="6781663" y="454298"/>
                </a:cubicBezTo>
                <a:cubicBezTo>
                  <a:pt x="6972622" y="500507"/>
                  <a:pt x="7022197" y="84626"/>
                  <a:pt x="7222337" y="51019"/>
                </a:cubicBezTo>
                <a:cubicBezTo>
                  <a:pt x="7422477" y="17413"/>
                  <a:pt x="7501430" y="496310"/>
                  <a:pt x="7674028" y="479507"/>
                </a:cubicBezTo>
                <a:cubicBezTo>
                  <a:pt x="7813575" y="319874"/>
                  <a:pt x="7876005" y="-16192"/>
                  <a:pt x="8092670" y="608"/>
                </a:cubicBezTo>
                <a:cubicBezTo>
                  <a:pt x="8309335" y="17408"/>
                  <a:pt x="8287187" y="419763"/>
                  <a:pt x="8379107" y="429095"/>
                </a:cubicBezTo>
                <a:cubicBezTo>
                  <a:pt x="9198206" y="423636"/>
                  <a:pt x="10379232" y="370736"/>
                  <a:pt x="10506038" y="409474"/>
                </a:cubicBezTo>
              </a:path>
            </a:pathLst>
          </a:custGeom>
          <a:noFill/>
          <a:ln w="28575">
            <a:solidFill>
              <a:srgbClr val="464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PA-组合 108"/>
          <p:cNvGrpSpPr/>
          <p:nvPr>
            <p:custDataLst>
              <p:tags r:id="rId4"/>
            </p:custDataLst>
          </p:nvPr>
        </p:nvGrpSpPr>
        <p:grpSpPr>
          <a:xfrm>
            <a:off x="0" y="5446388"/>
            <a:ext cx="1123786" cy="1974959"/>
            <a:chOff x="2261078" y="2009445"/>
            <a:chExt cx="1701905" cy="2990954"/>
          </a:xfrm>
        </p:grpSpPr>
        <p:sp>
          <p:nvSpPr>
            <p:cNvPr id="51" name="PA-任意多边形 106"/>
            <p:cNvSpPr/>
            <p:nvPr>
              <p:custDataLst>
                <p:tags r:id="rId5"/>
              </p:custDataLst>
            </p:nvPr>
          </p:nvSpPr>
          <p:spPr>
            <a:xfrm>
              <a:off x="2261078" y="2009445"/>
              <a:ext cx="1701905" cy="2990954"/>
            </a:xfrm>
            <a:custGeom>
              <a:avLst/>
              <a:gdLst/>
              <a:ahLst/>
              <a:cxnLst/>
              <a:rect l="0" t="0" r="0" b="0"/>
              <a:pathLst>
                <a:path w="1701905" h="2990954">
                  <a:moveTo>
                    <a:pt x="0" y="0"/>
                  </a:moveTo>
                  <a:lnTo>
                    <a:pt x="1701904" y="0"/>
                  </a:lnTo>
                  <a:lnTo>
                    <a:pt x="1701904" y="2990953"/>
                  </a:lnTo>
                  <a:lnTo>
                    <a:pt x="0" y="2990953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2" name="PA-图片 88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 cstate="screen"/>
            <a:stretch>
              <a:fillRect/>
            </a:stretch>
          </p:blipFill>
          <p:spPr>
            <a:xfrm>
              <a:off x="2286479" y="2009445"/>
              <a:ext cx="1676504" cy="1657453"/>
            </a:xfrm>
            <a:prstGeom prst="rect">
              <a:avLst/>
            </a:prstGeom>
          </p:spPr>
        </p:pic>
      </p:grp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5391150" y="5911850"/>
            <a:ext cx="140970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altLang="zh-CN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altLang="zh-CN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7" name="PA-矩形 7"/>
          <p:cNvSpPr/>
          <p:nvPr>
            <p:custDataLst>
              <p:tags r:id="rId8"/>
            </p:custDataLst>
          </p:nvPr>
        </p:nvSpPr>
        <p:spPr>
          <a:xfrm>
            <a:off x="4890752" y="407046"/>
            <a:ext cx="2658110" cy="76835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4400" b="1" dirty="0">
                <a:ln w="3175">
                  <a:solidFill>
                    <a:schemeClr val="tx1"/>
                  </a:solidFill>
                </a:ln>
                <a:solidFill>
                  <a:schemeClr val="accent4"/>
                </a:solidFill>
                <a:effectLst/>
                <a:latin typeface="华文中宋" charset="-122"/>
                <a:ea typeface="华文中宋" charset="-122"/>
                <a:cs typeface="Arial" pitchFamily="34" charset="0"/>
              </a:rPr>
              <a:t>Contents</a:t>
            </a:r>
            <a:endParaRPr lang="zh-CN" altLang="en-US" sz="4400" b="1" dirty="0">
              <a:ln w="3175">
                <a:solidFill>
                  <a:schemeClr val="tx1"/>
                </a:solidFill>
              </a:ln>
              <a:solidFill>
                <a:schemeClr val="accent4"/>
              </a:solidFill>
              <a:effectLst/>
              <a:latin typeface="华文中宋" charset="-122"/>
              <a:ea typeface="华文中宋" charset="-122"/>
              <a:cs typeface="Arial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000168" y="2246482"/>
            <a:ext cx="2805371" cy="587302"/>
            <a:chOff x="1037739" y="2478488"/>
            <a:chExt cx="3007000" cy="590300"/>
          </a:xfrm>
        </p:grpSpPr>
        <p:sp>
          <p:nvSpPr>
            <p:cNvPr id="15" name="矩形 14"/>
            <p:cNvSpPr/>
            <p:nvPr/>
          </p:nvSpPr>
          <p:spPr>
            <a:xfrm>
              <a:off x="1273921" y="2478622"/>
              <a:ext cx="2465955" cy="52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  <a:sym typeface="+mn-ea"/>
                </a:rPr>
                <a:t>Preparation</a:t>
              </a:r>
              <a:endParaRPr lang="en-US" sz="2800" b="1" spc="-3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华文中宋" charset="-122"/>
                <a:ea typeface="华文中宋" charset="-122"/>
                <a:sym typeface="+mn-ea"/>
              </a:endParaRPr>
            </a:p>
          </p:txBody>
        </p:sp>
        <p:sp>
          <p:nvSpPr>
            <p:cNvPr id="16" name="矩形: 圆角 23"/>
            <p:cNvSpPr/>
            <p:nvPr/>
          </p:nvSpPr>
          <p:spPr>
            <a:xfrm>
              <a:off x="1037739" y="2478488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799938" y="2149842"/>
            <a:ext cx="420347" cy="684019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4850831" y="2188830"/>
            <a:ext cx="2805371" cy="603043"/>
            <a:chOff x="998943" y="2420542"/>
            <a:chExt cx="3007000" cy="606122"/>
          </a:xfrm>
        </p:grpSpPr>
        <p:sp>
          <p:nvSpPr>
            <p:cNvPr id="19" name="矩形 18"/>
            <p:cNvSpPr/>
            <p:nvPr/>
          </p:nvSpPr>
          <p:spPr>
            <a:xfrm>
              <a:off x="1279367" y="2420542"/>
              <a:ext cx="2636115" cy="58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2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Learning </a:t>
              </a:r>
              <a:r>
                <a:rPr lang="zh-CN" altLang="en-US" sz="32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goal</a:t>
              </a:r>
              <a:endParaRPr lang="zh-CN" altLang="en-US" sz="32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charset="-122"/>
                <a:ea typeface="华文中宋" charset="-122"/>
              </a:endParaRPr>
            </a:p>
          </p:txBody>
        </p:sp>
        <p:sp>
          <p:nvSpPr>
            <p:cNvPr id="20" name="矩形: 圆角 54"/>
            <p:cNvSpPr/>
            <p:nvPr/>
          </p:nvSpPr>
          <p:spPr>
            <a:xfrm>
              <a:off x="998943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10" cstate="screen"/>
          <a:stretch>
            <a:fillRect/>
          </a:stretch>
        </p:blipFill>
        <p:spPr>
          <a:xfrm>
            <a:off x="4686796" y="2160026"/>
            <a:ext cx="511054" cy="643048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8682833" y="2204576"/>
            <a:ext cx="2805371" cy="587302"/>
            <a:chOff x="1101039" y="2436364"/>
            <a:chExt cx="3007000" cy="590300"/>
          </a:xfrm>
        </p:grpSpPr>
        <p:sp>
          <p:nvSpPr>
            <p:cNvPr id="23" name="矩形 22"/>
            <p:cNvSpPr/>
            <p:nvPr/>
          </p:nvSpPr>
          <p:spPr>
            <a:xfrm>
              <a:off x="1269837" y="2500188"/>
              <a:ext cx="2837584" cy="52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Search for blocks</a:t>
              </a:r>
              <a:endParaRPr lang="en-US" altLang="zh-CN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charset="-122"/>
                <a:ea typeface="华文中宋" charset="-122"/>
              </a:endParaRPr>
            </a:p>
          </p:txBody>
        </p:sp>
        <p:sp>
          <p:nvSpPr>
            <p:cNvPr id="25" name="矩形: 圆角 58"/>
            <p:cNvSpPr/>
            <p:nvPr/>
          </p:nvSpPr>
          <p:spPr>
            <a:xfrm>
              <a:off x="1101039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>
          <a:xfrm>
            <a:off x="8423548" y="2201764"/>
            <a:ext cx="511054" cy="559571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1000168" y="3402474"/>
            <a:ext cx="2805371" cy="587508"/>
            <a:chOff x="1037739" y="2419131"/>
            <a:chExt cx="3007000" cy="590508"/>
          </a:xfrm>
        </p:grpSpPr>
        <p:sp>
          <p:nvSpPr>
            <p:cNvPr id="29" name="矩形 28"/>
            <p:cNvSpPr/>
            <p:nvPr/>
          </p:nvSpPr>
          <p:spPr>
            <a:xfrm>
              <a:off x="1273921" y="2485004"/>
              <a:ext cx="2755227" cy="524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Combine blocks</a:t>
              </a:r>
              <a:endParaRPr lang="zh-CN" altLang="en-US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charset="-122"/>
                <a:ea typeface="华文中宋" charset="-122"/>
              </a:endParaRPr>
            </a:p>
          </p:txBody>
        </p:sp>
        <p:sp>
          <p:nvSpPr>
            <p:cNvPr id="30" name="矩形: 圆角 62"/>
            <p:cNvSpPr/>
            <p:nvPr/>
          </p:nvSpPr>
          <p:spPr>
            <a:xfrm>
              <a:off x="1037739" y="2419131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12" cstate="screen"/>
          <a:stretch>
            <a:fillRect/>
          </a:stretch>
        </p:blipFill>
        <p:spPr>
          <a:xfrm>
            <a:off x="799938" y="3349155"/>
            <a:ext cx="511054" cy="694886"/>
          </a:xfrm>
          <a:prstGeom prst="rect">
            <a:avLst/>
          </a:prstGeom>
        </p:spPr>
      </p:pic>
      <p:grpSp>
        <p:nvGrpSpPr>
          <p:cNvPr id="32" name="组合 31"/>
          <p:cNvGrpSpPr/>
          <p:nvPr/>
        </p:nvGrpSpPr>
        <p:grpSpPr>
          <a:xfrm>
            <a:off x="4850765" y="3419475"/>
            <a:ext cx="4415155" cy="587219"/>
            <a:chOff x="998943" y="2436364"/>
            <a:chExt cx="3007000" cy="590300"/>
          </a:xfrm>
        </p:grpSpPr>
        <p:sp>
          <p:nvSpPr>
            <p:cNvPr id="33" name="矩形 32"/>
            <p:cNvSpPr/>
            <p:nvPr/>
          </p:nvSpPr>
          <p:spPr>
            <a:xfrm>
              <a:off x="1177122" y="2452961"/>
              <a:ext cx="2818441" cy="524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Experimental phenomena</a:t>
              </a:r>
              <a:endParaRPr lang="zh-CN" altLang="en-US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charset="-122"/>
                <a:ea typeface="华文中宋" charset="-122"/>
              </a:endParaRPr>
            </a:p>
          </p:txBody>
        </p:sp>
        <p:sp>
          <p:nvSpPr>
            <p:cNvPr id="34" name="矩形: 圆角 66"/>
            <p:cNvSpPr/>
            <p:nvPr/>
          </p:nvSpPr>
          <p:spPr>
            <a:xfrm>
              <a:off x="998943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5" name="图片 34"/>
          <p:cNvPicPr>
            <a:picLocks noChangeAspect="1"/>
          </p:cNvPicPr>
          <p:nvPr/>
        </p:nvPicPr>
        <p:blipFill>
          <a:blip r:embed="rId13" cstate="screen"/>
          <a:stretch>
            <a:fillRect/>
          </a:stretch>
        </p:blipFill>
        <p:spPr>
          <a:xfrm>
            <a:off x="4686796" y="3420028"/>
            <a:ext cx="511054" cy="5531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2800">
        <p:random/>
      </p:transition>
    </mc:Choice>
    <mc:Fallback>
      <p:transition spd="slow" advTm="128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45485" y="359410"/>
            <a:ext cx="556260" cy="48323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25460" y="297815"/>
            <a:ext cx="612775" cy="51689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2045335" y="1216660"/>
            <a:ext cx="749744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1.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The position of the motor, buzzer, RGB lights on the robot car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400040" y="5915660"/>
            <a:ext cx="139128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8" name="PA-矩形 86"/>
          <p:cNvSpPr/>
          <p:nvPr>
            <p:custDataLst>
              <p:tags r:id="rId3"/>
            </p:custDataLst>
          </p:nvPr>
        </p:nvSpPr>
        <p:spPr>
          <a:xfrm>
            <a:off x="4697843" y="278298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charset="-122"/>
                <a:ea typeface="华文中宋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1299845" y="2098040"/>
            <a:ext cx="9718040" cy="344424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Programming method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:</a:t>
            </a:r>
            <a:endParaRPr 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  <a:p>
            <a:pPr algn="l"/>
            <a:r>
              <a:rPr sz="2000"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Mode 1 online programming:</a:t>
            </a:r>
            <a:r>
              <a:rPr sz="2000"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First, we need to connect the micro:bit to the computer by USB cable. The computer will pop up a USB flash drive and click on the URL in the USB flash drive:</a:t>
            </a:r>
            <a:r>
              <a:rPr sz="2000" b="1" dirty="0">
                <a:solidFill>
                  <a:srgbClr val="0070C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http://microbit.org/</a:t>
            </a:r>
            <a:r>
              <a:rPr sz="2000"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to enter the programming interface. Add the Yahboom package</a:t>
            </a:r>
            <a:r>
              <a:rPr lang="en-US" sz="2000"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:</a:t>
            </a:r>
            <a:r>
              <a:rPr sz="2000"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</a:t>
            </a:r>
            <a:r>
              <a:rPr sz="2000"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https://github.com/YahboomTechnology/Tiny-bitLib</a:t>
            </a:r>
            <a:r>
              <a:rPr lang="en-US" sz="2000"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</a:t>
            </a:r>
            <a:r>
              <a:rPr sz="2000"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to program.</a:t>
            </a:r>
            <a:endParaRPr sz="2000" b="1" dirty="0">
              <a:latin typeface="华文中宋" charset="-122"/>
              <a:ea typeface="华文中宋" charset="-122"/>
              <a:cs typeface="华文中宋" charset="-122"/>
            </a:endParaRPr>
          </a:p>
          <a:p>
            <a:pPr algn="l"/>
            <a:endParaRPr sz="2000" b="1" dirty="0">
              <a:latin typeface="华文中宋" charset="-122"/>
              <a:ea typeface="华文中宋" charset="-122"/>
              <a:cs typeface="华文中宋" charset="-122"/>
            </a:endParaRPr>
          </a:p>
          <a:p>
            <a:pPr algn="l"/>
            <a:r>
              <a:rPr sz="2000" b="1" dirty="0">
                <a:solidFill>
                  <a:srgbClr val="00B05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Mode 2 offline programming:</a:t>
            </a:r>
            <a:r>
              <a:rPr sz="2000"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We need to open the offline programming software. After the installation is complete, enter the programming interface, click【New Project】, add Yahboom package: </a:t>
            </a:r>
            <a:r>
              <a:rPr sz="2000" b="1" dirty="0">
                <a:solidFill>
                  <a:srgbClr val="00B05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https://github.com/YahboomTechnology/Tiny-bitLib</a:t>
            </a:r>
            <a:r>
              <a:rPr sz="2000"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, you can program.</a:t>
            </a:r>
            <a:endParaRPr sz="1600" b="1" dirty="0"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0840" y="1173761"/>
            <a:ext cx="404635" cy="4544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33445" y="348615"/>
            <a:ext cx="537210" cy="441960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7960995" y="317500"/>
            <a:ext cx="556260" cy="48514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329055" y="922020"/>
            <a:ext cx="9705975" cy="706755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As shown below, t</a:t>
            </a:r>
            <a:r>
              <a: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he red arrow points to the motor, the green wire frame is the buzzer, and the red wire frame is the RGB search light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s.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280" y="2349500"/>
            <a:ext cx="3489960" cy="3082290"/>
          </a:xfrm>
          <a:prstGeom prst="rect">
            <a:avLst/>
          </a:prstGeom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137150" y="5986145"/>
            <a:ext cx="145605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3" name="PA-矩形 86"/>
          <p:cNvSpPr/>
          <p:nvPr>
            <p:custDataLst>
              <p:tags r:id="rId4"/>
            </p:custDataLst>
          </p:nvPr>
        </p:nvSpPr>
        <p:spPr>
          <a:xfrm>
            <a:off x="4565763" y="297983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charset="-122"/>
                <a:ea typeface="华文中宋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charset="-122"/>
              <a:ea typeface="华文中宋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3205" y="2364105"/>
            <a:ext cx="3380740" cy="30676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30575" y="434975"/>
            <a:ext cx="612775" cy="52768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041005" y="422275"/>
            <a:ext cx="632460" cy="55372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2072005" y="2843530"/>
            <a:ext cx="8489950" cy="92202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2.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The function is realized by programming: the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buzzer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will 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play the song "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ODE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", and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RGB searching 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light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s will change color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,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the car will advance, back, turn left, turn right, spin left, spin right.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540" y="2804441"/>
            <a:ext cx="404635" cy="454436"/>
          </a:xfrm>
          <a:prstGeom prst="rect">
            <a:avLst/>
          </a:prstGeom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137150" y="5986145"/>
            <a:ext cx="145605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3" name="PA-矩形 86"/>
          <p:cNvSpPr/>
          <p:nvPr>
            <p:custDataLst>
              <p:tags r:id="rId4"/>
            </p:custDataLst>
          </p:nvPr>
        </p:nvSpPr>
        <p:spPr>
          <a:xfrm>
            <a:off x="4491468" y="435143"/>
            <a:ext cx="320865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chemeClr val="accent3"/>
                </a:solidFill>
                <a:effectLst/>
                <a:latin typeface="华文中宋" charset="-122"/>
                <a:ea typeface="华文中宋" charset="-122"/>
              </a:rPr>
              <a:t>Learning goal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chemeClr val="accent3"/>
              </a:solidFill>
              <a:effectLst/>
              <a:latin typeface="华文中宋" charset="-122"/>
              <a:ea typeface="华文中宋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540" y="1678586"/>
            <a:ext cx="404635" cy="454436"/>
          </a:xfrm>
          <a:prstGeom prst="rect">
            <a:avLst/>
          </a:prstGeom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072005" y="1678305"/>
            <a:ext cx="9010015" cy="92202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1.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Learn how to use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control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motor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 graphically program building blocks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, music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graphically program building blocks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, RGB light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graphically program building blocks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.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26435" y="445770"/>
            <a:ext cx="565150" cy="51117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41985" cy="52387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pic>
        <p:nvPicPr>
          <p:cNvPr id="2" name="PA-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10310" y="1066165"/>
            <a:ext cx="525780" cy="560070"/>
          </a:xfrm>
          <a:prstGeom prst="rect">
            <a:avLst/>
          </a:prstGeom>
        </p:spPr>
      </p:pic>
      <p:sp>
        <p:nvSpPr>
          <p:cNvPr id="5" name="PA-矩形 86"/>
          <p:cNvSpPr/>
          <p:nvPr>
            <p:custDataLst>
              <p:tags r:id="rId5"/>
            </p:custDataLst>
          </p:nvPr>
        </p:nvSpPr>
        <p:spPr>
          <a:xfrm>
            <a:off x="4043475" y="370373"/>
            <a:ext cx="383032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charset="-122"/>
                <a:ea typeface="华文中宋" charset="-122"/>
              </a:rPr>
              <a:t>Search for block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736090" y="1146810"/>
            <a:ext cx="957643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The following is the location of the building blocks required for this programming.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137150" y="5986145"/>
            <a:ext cx="145605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4930" y="1854835"/>
            <a:ext cx="4263390" cy="363728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8320" y="1854835"/>
            <a:ext cx="5439410" cy="1887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64865" y="314325"/>
            <a:ext cx="565150" cy="59626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22300" cy="53022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pic>
        <p:nvPicPr>
          <p:cNvPr id="2" name="PA-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499235" y="2914015"/>
            <a:ext cx="420370" cy="448310"/>
          </a:xfrm>
          <a:prstGeom prst="rect">
            <a:avLst/>
          </a:prstGeom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137150" y="5986145"/>
            <a:ext cx="145605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6" name="PA-矩形 86"/>
          <p:cNvSpPr/>
          <p:nvPr>
            <p:custDataLst>
              <p:tags r:id="rId5"/>
            </p:custDataLst>
          </p:nvPr>
        </p:nvSpPr>
        <p:spPr>
          <a:xfrm>
            <a:off x="4174285" y="341163"/>
            <a:ext cx="351790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FFC000"/>
                </a:solidFill>
                <a:effectLst/>
                <a:latin typeface="华文中宋" charset="-122"/>
                <a:ea typeface="华文中宋" charset="-122"/>
              </a:rPr>
              <a:t>Combine block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FFC000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012950" y="2914015"/>
            <a:ext cx="6374130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The summary program is microbit-Dancer.hex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106420" y="372745"/>
            <a:ext cx="566420" cy="615950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676640" y="443865"/>
            <a:ext cx="622300" cy="59182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096010" y="1082040"/>
            <a:ext cx="9379585" cy="82994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After the program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is </a:t>
            </a:r>
            <a:r>
              <a:rPr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download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ed</a:t>
            </a:r>
            <a:r>
              <a:rPr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, we can see the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buzzer</a:t>
            </a:r>
            <a:r>
              <a:rPr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will </a:t>
            </a:r>
            <a:r>
              <a:rPr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play the song "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ODE</a:t>
            </a:r>
            <a:r>
              <a:rPr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", and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RGB searching </a:t>
            </a:r>
            <a:r>
              <a:rPr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light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s will change color</a:t>
            </a:r>
            <a:r>
              <a:rPr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,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the car will advance, back, turn left, turn right, spin left, spin right.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137150" y="5986145"/>
            <a:ext cx="145605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340" y="2478405"/>
            <a:ext cx="3500120" cy="30054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9325" y="2489200"/>
            <a:ext cx="3639820" cy="2994660"/>
          </a:xfrm>
          <a:prstGeom prst="rect">
            <a:avLst/>
          </a:prstGeom>
        </p:spPr>
      </p:pic>
      <p:sp>
        <p:nvSpPr>
          <p:cNvPr id="4" name="PA-矩形 86"/>
          <p:cNvSpPr/>
          <p:nvPr>
            <p:custDataLst>
              <p:tags r:id="rId5"/>
            </p:custDataLst>
          </p:nvPr>
        </p:nvSpPr>
        <p:spPr>
          <a:xfrm>
            <a:off x="3678033" y="444033"/>
            <a:ext cx="4670425" cy="52197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2800" b="1" dirty="0">
                <a:ln w="3175">
                  <a:solidFill>
                    <a:schemeClr val="tx1"/>
                  </a:solidFill>
                </a:ln>
                <a:solidFill>
                  <a:srgbClr val="E93F64"/>
                </a:solidFill>
                <a:effectLst/>
                <a:latin typeface="华文中宋" charset="-122"/>
                <a:ea typeface="华文中宋" charset="-122"/>
              </a:rPr>
              <a:t>Experimental phenomena</a:t>
            </a:r>
            <a:endParaRPr lang="zh-CN" altLang="en-US" sz="2800" b="1" dirty="0">
              <a:ln w="3175">
                <a:solidFill>
                  <a:schemeClr val="tx1"/>
                </a:solidFill>
              </a:ln>
              <a:solidFill>
                <a:srgbClr val="E93F64"/>
              </a:solidFill>
              <a:effectLst/>
              <a:latin typeface="华文中宋" charset="-122"/>
              <a:ea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图片 10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0561490" y="534781"/>
            <a:ext cx="1243167" cy="1198569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93" y="684510"/>
            <a:ext cx="567222" cy="621625"/>
          </a:xfrm>
          <a:prstGeom prst="rect">
            <a:avLst/>
          </a:prstGeom>
        </p:spPr>
      </p:pic>
      <p:sp>
        <p:nvSpPr>
          <p:cNvPr id="3" name="PA-矩形 87"/>
          <p:cNvSpPr/>
          <p:nvPr>
            <p:custDataLst>
              <p:tags r:id="rId3"/>
            </p:custDataLst>
          </p:nvPr>
        </p:nvSpPr>
        <p:spPr>
          <a:xfrm>
            <a:off x="1834062" y="1423671"/>
            <a:ext cx="838708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 smtClean="0">
                <a:solidFill>
                  <a:srgbClr val="0070C0"/>
                </a:solidFill>
                <a:latin typeface="Arial" pitchFamily="34" charset="0"/>
                <a:ea typeface="隶书" charset="-122"/>
                <a:cs typeface="Arial" pitchFamily="34" charset="0"/>
                <a:sym typeface="+mn-ea"/>
              </a:rPr>
              <a:t>Inspire Creativity Embrace Innovation</a:t>
            </a:r>
            <a:endParaRPr lang="zh-CN" altLang="en-US" sz="3600" b="1" dirty="0" smtClean="0">
              <a:ln w="3175">
                <a:solidFill>
                  <a:schemeClr val="tx1"/>
                </a:solidFill>
              </a:ln>
              <a:solidFill>
                <a:srgbClr val="0070C0"/>
              </a:solidFill>
              <a:effectLst/>
              <a:latin typeface="隶书" charset="-122"/>
              <a:ea typeface="隶书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736340" y="2921000"/>
            <a:ext cx="3725545" cy="76835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sz="4400" b="1" dirty="0" smtClean="0">
                <a:solidFill>
                  <a:schemeClr val="tx1"/>
                </a:solidFill>
                <a:latin typeface="Arial" pitchFamily="34" charset="0"/>
                <a:ea typeface="隶书" charset="-122"/>
                <a:cs typeface="Arial" pitchFamily="34" charset="0"/>
                <a:sym typeface="+mn-ea"/>
              </a:rPr>
              <a:t>Thank you!!!</a:t>
            </a:r>
            <a:endParaRPr lang="en-US" altLang="zh-CN" sz="4400" b="1" dirty="0" smtClean="0">
              <a:solidFill>
                <a:schemeClr val="tx1"/>
              </a:solidFill>
              <a:latin typeface="Arial" pitchFamily="34" charset="0"/>
              <a:ea typeface="隶书" charset="-122"/>
              <a:cs typeface="Arial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300">
        <p:random/>
      </p:transition>
    </mc:Choice>
    <mc:Fallback>
      <p:transition spd="slow" advTm="4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5.1.1"/>
</p:tagLst>
</file>

<file path=ppt/tags/tag10.xml><?xml version="1.0" encoding="utf-8"?>
<p:tagLst xmlns:p="http://schemas.openxmlformats.org/presentationml/2006/main">
  <p:tag name="PA" val="v5.1.1"/>
</p:tagLst>
</file>

<file path=ppt/tags/tag11.xml><?xml version="1.0" encoding="utf-8"?>
<p:tagLst xmlns:p="http://schemas.openxmlformats.org/presentationml/2006/main">
  <p:tag name="PA" val="v5.1.1"/>
  <p:tag name="RESOURCELIBID_ANIM" val="430"/>
</p:tagLst>
</file>

<file path=ppt/tags/tag12.xml><?xml version="1.0" encoding="utf-8"?>
<p:tagLst xmlns:p="http://schemas.openxmlformats.org/presentationml/2006/main">
  <p:tag name="PA" val="v5.1.1"/>
  <p:tag name="RESOURCELIBID_ANIM" val="430"/>
</p:tagLst>
</file>

<file path=ppt/tags/tag13.xml><?xml version="1.0" encoding="utf-8"?>
<p:tagLst xmlns:p="http://schemas.openxmlformats.org/presentationml/2006/main">
  <p:tag name="PA" val="v5.1.1"/>
  <p:tag name="RESOURCELIBID_ANIM" val="430"/>
</p:tagLst>
</file>

<file path=ppt/tags/tag14.xml><?xml version="1.0" encoding="utf-8"?>
<p:tagLst xmlns:p="http://schemas.openxmlformats.org/presentationml/2006/main">
  <p:tag name="PA" val="v5.1.1"/>
  <p:tag name="RESOURCELIBID_ANIM" val="430"/>
</p:tagLst>
</file>

<file path=ppt/tags/tag15.xml><?xml version="1.0" encoding="utf-8"?>
<p:tagLst xmlns:p="http://schemas.openxmlformats.org/presentationml/2006/main">
  <p:tag name="PA" val="v5.1.1"/>
  <p:tag name="RESOURCELIBID_ANIM" val="430"/>
</p:tagLst>
</file>

<file path=ppt/tags/tag16.xml><?xml version="1.0" encoding="utf-8"?>
<p:tagLst xmlns:p="http://schemas.openxmlformats.org/presentationml/2006/main">
  <p:tag name="PA" val="v5.1.1"/>
  <p:tag name="RESOURCELIBID_ANIM" val="430"/>
</p:tagLst>
</file>

<file path=ppt/tags/tag17.xml><?xml version="1.0" encoding="utf-8"?>
<p:tagLst xmlns:p="http://schemas.openxmlformats.org/presentationml/2006/main">
  <p:tag name="PA" val="v5.1.1"/>
  <p:tag name="RESOURCELIBID_ANIM" val="430"/>
</p:tagLst>
</file>

<file path=ppt/tags/tag18.xml><?xml version="1.0" encoding="utf-8"?>
<p:tagLst xmlns:p="http://schemas.openxmlformats.org/presentationml/2006/main">
  <p:tag name="PA" val="v5.1.1"/>
  <p:tag name="RESOURCELIBID_ANIM" val="430"/>
</p:tagLst>
</file>

<file path=ppt/tags/tag19.xml><?xml version="1.0" encoding="utf-8"?>
<p:tagLst xmlns:p="http://schemas.openxmlformats.org/presentationml/2006/main">
  <p:tag name="PA" val="v5.1.1"/>
  <p:tag name="RESOURCELIBID_ANIM" val="430"/>
</p:tagLst>
</file>

<file path=ppt/tags/tag2.xml><?xml version="1.0" encoding="utf-8"?>
<p:tagLst xmlns:p="http://schemas.openxmlformats.org/presentationml/2006/main">
  <p:tag name="PA" val="v5.1.1"/>
</p:tagLst>
</file>

<file path=ppt/tags/tag20.xml><?xml version="1.0" encoding="utf-8"?>
<p:tagLst xmlns:p="http://schemas.openxmlformats.org/presentationml/2006/main">
  <p:tag name="PA" val="v5.1.1"/>
  <p:tag name="RESOURCELIBID_ANIM" val="430"/>
</p:tagLst>
</file>

<file path=ppt/tags/tag21.xml><?xml version="1.0" encoding="utf-8"?>
<p:tagLst xmlns:p="http://schemas.openxmlformats.org/presentationml/2006/main">
  <p:tag name="PA" val="v5.1.1"/>
  <p:tag name="RESOURCELIBID_ANIM" val="430"/>
</p:tagLst>
</file>

<file path=ppt/tags/tag3.xml><?xml version="1.0" encoding="utf-8"?>
<p:tagLst xmlns:p="http://schemas.openxmlformats.org/presentationml/2006/main">
  <p:tag name="PA" val="v5.1.1"/>
  <p:tag name="RESOURCELIBID_ANIM" val="430"/>
</p:tagLst>
</file>

<file path=ppt/tags/tag4.xml><?xml version="1.0" encoding="utf-8"?>
<p:tagLst xmlns:p="http://schemas.openxmlformats.org/presentationml/2006/main">
  <p:tag name="PA" val="v5.1.1"/>
  <p:tag name="RESOURCELIBID_ANIM" val="431"/>
</p:tagLst>
</file>

<file path=ppt/tags/tag5.xml><?xml version="1.0" encoding="utf-8"?>
<p:tagLst xmlns:p="http://schemas.openxmlformats.org/presentationml/2006/main">
  <p:tag name="PA" val="v5.1.1"/>
  <p:tag name="RESOURCELIBID_ANIM" val="431"/>
</p:tagLst>
</file>

<file path=ppt/tags/tag6.xml><?xml version="1.0" encoding="utf-8"?>
<p:tagLst xmlns:p="http://schemas.openxmlformats.org/presentationml/2006/main">
  <p:tag name="PA" val="v5.1.1"/>
  <p:tag name="RESOURCELIBID_ANIM" val="430"/>
</p:tagLst>
</file>

<file path=ppt/tags/tag7.xml><?xml version="1.0" encoding="utf-8"?>
<p:tagLst xmlns:p="http://schemas.openxmlformats.org/presentationml/2006/main">
  <p:tag name="PA" val="v5.1.1"/>
  <p:tag name="RESOURCELIBID_ANIM" val="430"/>
</p:tagLst>
</file>

<file path=ppt/tags/tag8.xml><?xml version="1.0" encoding="utf-8"?>
<p:tagLst xmlns:p="http://schemas.openxmlformats.org/presentationml/2006/main">
  <p:tag name="KSO_WM_SLIDE_MODEL_TYPE" val="cover"/>
</p:tagLst>
</file>

<file path=ppt/tags/tag9.xml><?xml version="1.0" encoding="utf-8"?>
<p:tagLst xmlns:p="http://schemas.openxmlformats.org/presentationml/2006/main">
  <p:tag name="PA" val="v5.1.1"/>
</p:tagLst>
</file>

<file path=ppt/theme/theme1.xml><?xml version="1.0" encoding="utf-8"?>
<a:theme xmlns:a="http://schemas.openxmlformats.org/drawingml/2006/main" name="Office Theme">
  <a:themeElements>
    <a:clrScheme name="自定义 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E6406"/>
      </a:accent1>
      <a:accent2>
        <a:srgbClr val="FF7E2F"/>
      </a:accent2>
      <a:accent3>
        <a:srgbClr val="FC670C"/>
      </a:accent3>
      <a:accent4>
        <a:srgbClr val="EA8908"/>
      </a:accent4>
      <a:accent5>
        <a:srgbClr val="E55A0D"/>
      </a:accent5>
      <a:accent6>
        <a:srgbClr val="CF4507"/>
      </a:accent6>
      <a:hlink>
        <a:srgbClr val="FE6406"/>
      </a:hlink>
      <a:folHlink>
        <a:srgbClr val="BFBFBF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FE6406"/>
    </a:accent1>
    <a:accent2>
      <a:srgbClr val="FF7E2F"/>
    </a:accent2>
    <a:accent3>
      <a:srgbClr val="FC670C"/>
    </a:accent3>
    <a:accent4>
      <a:srgbClr val="EA8908"/>
    </a:accent4>
    <a:accent5>
      <a:srgbClr val="E55A0D"/>
    </a:accent5>
    <a:accent6>
      <a:srgbClr val="CF4507"/>
    </a:accent6>
    <a:hlink>
      <a:srgbClr val="FE6406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1781</Words>
  <Application>WPS 演示</Application>
  <PresentationFormat>宽屏</PresentationFormat>
  <Paragraphs>67</Paragraphs>
  <Slides>9</Slides>
  <Notes>1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Administrator</cp:lastModifiedBy>
  <cp:revision>361</cp:revision>
  <dcterms:created xsi:type="dcterms:W3CDTF">2017-08-18T03:02:00Z</dcterms:created>
  <dcterms:modified xsi:type="dcterms:W3CDTF">2021-12-27T09:37:44Z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