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8"/>
  </p:handoutMasterIdLst>
  <p:sldIdLst>
    <p:sldId id="260" r:id="rId3"/>
    <p:sldId id="264" r:id="rId4"/>
    <p:sldId id="268" r:id="rId5"/>
    <p:sldId id="302" r:id="rId7"/>
    <p:sldId id="303" r:id="rId8"/>
    <p:sldId id="304" r:id="rId9"/>
    <p:sldId id="310" r:id="rId10"/>
    <p:sldId id="305" r:id="rId11"/>
    <p:sldId id="312" r:id="rId12"/>
    <p:sldId id="313" r:id="rId13"/>
    <p:sldId id="314" r:id="rId14"/>
    <p:sldId id="315" r:id="rId15"/>
    <p:sldId id="308" r:id="rId16"/>
    <p:sldId id="28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3F64"/>
    <a:srgbClr val="FF9409"/>
    <a:srgbClr val="E4151A"/>
    <a:srgbClr val="2E9491"/>
    <a:srgbClr val="DB4B10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tags" Target="../tags/tag22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tags" Target="../tags/tag23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tags" Target="../tags/tag24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6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2.xml"/><Relationship Id="rId7" Type="http://schemas.openxmlformats.org/officeDocument/2006/relationships/image" Target="../media/image2.png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5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tags" Target="../tags/tag18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9.png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tags" Target="../tags/tag21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charset="-122"/>
                <a:ea typeface="华文中宋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0"/>
            </p:custDataLst>
          </p:nvPr>
        </p:nvSpPr>
        <p:spPr>
          <a:xfrm>
            <a:off x="4426246" y="3807246"/>
            <a:ext cx="317373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</a:rPr>
              <a:t>Route plan</a:t>
            </a:r>
            <a:endParaRPr lang="en-US" altLang="zh-CN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8"/>
          <p:cNvSpPr/>
          <p:nvPr>
            <p:custDataLst>
              <p:tags r:id="rId11"/>
            </p:custDataLst>
          </p:nvPr>
        </p:nvSpPr>
        <p:spPr>
          <a:xfrm>
            <a:off x="1849120" y="1367155"/>
            <a:ext cx="8493760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5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  <a:latin typeface="华文中宋" charset="-122"/>
                <a:ea typeface="华文中宋" charset="-122"/>
              </a:rPr>
              <a:t>Running with Tiny bit</a:t>
            </a:r>
            <a:endParaRPr lang="zh-CN" altLang="en-US" sz="5400" b="1" dirty="0">
              <a:ln w="3175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277155" y="39894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charset="-122"/>
                <a:ea typeface="华文中宋" charset="-122"/>
              </a:rPr>
              <a:t>Combine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128260" y="5894705"/>
            <a:ext cx="157670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480" y="1043940"/>
            <a:ext cx="3222625" cy="4851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7200" y="1043940"/>
            <a:ext cx="2948940" cy="4851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157140" y="290363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charset="-122"/>
                <a:ea typeface="华文中宋" charset="-122"/>
              </a:rPr>
              <a:t>Combine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128260" y="5894705"/>
            <a:ext cx="157670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325" y="1075690"/>
            <a:ext cx="2747645" cy="48406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315" y="1075690"/>
            <a:ext cx="3686175" cy="3552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157140" y="290363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charset="-122"/>
                <a:ea typeface="华文中宋" charset="-122"/>
              </a:rPr>
              <a:t>Combine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128260" y="5894705"/>
            <a:ext cx="157670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925" y="986155"/>
            <a:ext cx="2917825" cy="49256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120" y="1200150"/>
            <a:ext cx="3914775" cy="3571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74365" y="374015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348345" y="408940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096010" y="1082040"/>
            <a:ext cx="9900920" cy="424624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After the program download is complete, turn on the power of the car.</a:t>
            </a:r>
            <a:endParaRPr lang="en-US" altLang="zh-CN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  <a:p>
            <a:pPr algn="just"/>
            <a:r>
              <a:rPr lang="en-US" altLang="zh-CN" b="1" dirty="0">
                <a:solidFill>
                  <a:srgbClr val="E4151A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When we press the A button for the first time, the dot will display “L”, then press the B button, we can see that the path forwarded by the car is “L”.</a:t>
            </a:r>
            <a:endParaRPr lang="en-US" altLang="zh-CN" b="1" dirty="0">
              <a:solidFill>
                <a:schemeClr val="accent5"/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  <a:p>
            <a:pPr algn="just"/>
            <a:r>
              <a:rPr lang="en-US" altLang="zh-CN" b="1" dirty="0">
                <a:solidFill>
                  <a:srgbClr val="7030A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When we press the A button</a:t>
            </a:r>
            <a:r>
              <a:rPr lang="en-US" altLang="zh-CN" b="1" dirty="0">
                <a:solidFill>
                  <a:schemeClr val="accent5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for the second time, the dot will show “</a:t>
            </a:r>
            <a:r>
              <a:rPr lang="zh-CN" altLang="en-US" b="1" dirty="0">
                <a:solidFill>
                  <a:srgbClr val="7030A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口</a:t>
            </a:r>
            <a:r>
              <a:rPr lang="en-US" altLang="zh-CN" b="1" dirty="0">
                <a:solidFill>
                  <a:srgbClr val="7030A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”, then press the B button, we can see that the path forwarded by the car is “</a:t>
            </a:r>
            <a:r>
              <a:rPr lang="zh-CN" altLang="en-US" b="1" dirty="0">
                <a:solidFill>
                  <a:srgbClr val="7030A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口</a:t>
            </a:r>
            <a:r>
              <a:rPr lang="en-US" altLang="zh-CN" b="1" dirty="0">
                <a:solidFill>
                  <a:srgbClr val="7030A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”.</a:t>
            </a:r>
            <a:endParaRPr lang="en-US" altLang="zh-CN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  <a:p>
            <a:pPr algn="just"/>
            <a:r>
              <a:rPr lang="en-US" altLang="zh-CN" b="1" dirty="0">
                <a:solidFill>
                  <a:schemeClr val="accent5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When we third press the A button </a:t>
            </a:r>
            <a:r>
              <a:rPr lang="en-US" altLang="zh-CN" b="1" dirty="0">
                <a:solidFill>
                  <a:schemeClr val="accent1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for the third time, </a:t>
            </a:r>
            <a:r>
              <a:rPr lang="en-US" altLang="zh-CN" b="1" dirty="0">
                <a:solidFill>
                  <a:schemeClr val="accent5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“  ” will be displayed on the dot matrix, then press the B button, we can see that the path forwarded by the car is “  ”.</a:t>
            </a:r>
            <a:endParaRPr lang="en-US" altLang="zh-CN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  <a:p>
            <a:pPr algn="just"/>
            <a:r>
              <a:rPr lang="en-US" altLang="zh-CN"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When we press the fourth A button for the fourth time, “Z” will be displayed on the dot matrix, then press the B button, we can see that the path forwarded by the car is “Z”.</a:t>
            </a:r>
            <a:endParaRPr lang="en-US" altLang="zh-CN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  <a:p>
            <a:pPr algn="just"/>
            <a:r>
              <a:rPr lang="en-US" altLang="zh-CN" b="1" dirty="0">
                <a:solidFill>
                  <a:srgbClr val="E4151A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When we press the A button for the fifth time, the dot will display “L”, then press the B button, we can see that the path forwarded by the car is “L”.</a:t>
            </a:r>
            <a:endParaRPr lang="en-US" altLang="zh-CN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  <a:p>
            <a:pPr algn="just"/>
            <a:r>
              <a:rPr lang="en-US" altLang="zh-CN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........</a:t>
            </a:r>
            <a:endParaRPr lang="en-US" altLang="zh-CN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  <a:p>
            <a:pPr algn="just"/>
            <a:r>
              <a:rPr lang="en-US" altLang="zh-CN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And keep the loop in this state~</a:t>
            </a:r>
            <a:endParaRPr lang="en-US" altLang="zh-CN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403215" y="5875655"/>
            <a:ext cx="138620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altLang="zh-CN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>
            <a:off x="1468755" y="3077210"/>
            <a:ext cx="216535" cy="255905"/>
          </a:xfrm>
          <a:prstGeom prst="rtTriangl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3678033" y="444033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charset="-122"/>
                <a:ea typeface="华文中宋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5" name="直角三角形 4"/>
          <p:cNvSpPr/>
          <p:nvPr/>
        </p:nvSpPr>
        <p:spPr>
          <a:xfrm>
            <a:off x="7426960" y="2489835"/>
            <a:ext cx="217170" cy="321310"/>
          </a:xfrm>
          <a:prstGeom prst="rtTriangl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charset="-122"/>
              <a:ea typeface="隶书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itchFamily="34" charset="0"/>
              <a:ea typeface="隶书" charset="-122"/>
              <a:cs typeface="Arial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4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5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632450" y="5885815"/>
            <a:ext cx="14192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7" name="PA-矩形 7"/>
          <p:cNvSpPr/>
          <p:nvPr>
            <p:custDataLst>
              <p:tags r:id="rId8"/>
            </p:custDataLst>
          </p:nvPr>
        </p:nvSpPr>
        <p:spPr>
          <a:xfrm>
            <a:off x="4890752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charset="-122"/>
                <a:ea typeface="华文中宋" charset="-122"/>
                <a:cs typeface="Arial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charset="-122"/>
              <a:ea typeface="华文中宋" charset="-122"/>
              <a:cs typeface="Arial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charset="-122"/>
                <a:ea typeface="华文中宋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860" y="1226466"/>
            <a:ext cx="404635" cy="454436"/>
          </a:xfrm>
          <a:prstGeom prst="rect">
            <a:avLst/>
          </a:prstGeom>
        </p:spPr>
      </p:pic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619750" y="5916295"/>
            <a:ext cx="138239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altLang="zh-CN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PA-矩形 86"/>
          <p:cNvSpPr/>
          <p:nvPr>
            <p:custDataLst>
              <p:tags r:id="rId4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51355" y="1269365"/>
            <a:ext cx="531558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position of the motor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o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n the robot car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391920" y="2199640"/>
            <a:ext cx="9718040" cy="31089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Programming method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: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Mode 1 online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http://microbit.org/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to enter the programming interface. Add the Yahboom package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lang="en-US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to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Mode 2 offline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We need to open the offline programming software. After the installation is complete, enter the programming interface, click【New Project】, add Yahboom package: </a:t>
            </a:r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, you can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654040" y="5941695"/>
            <a:ext cx="140017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altLang="zh-CN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520825"/>
            <a:ext cx="4326255" cy="3815715"/>
          </a:xfrm>
          <a:prstGeom prst="rect">
            <a:avLst/>
          </a:prstGeom>
        </p:spPr>
      </p:pic>
      <p:sp>
        <p:nvSpPr>
          <p:cNvPr id="2" name="PA-矩形 86"/>
          <p:cNvSpPr/>
          <p:nvPr>
            <p:custDataLst>
              <p:tags r:id="rId4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69365" y="997585"/>
            <a:ext cx="531558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position of the motor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o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n the robot car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511165" y="5918200"/>
            <a:ext cx="143002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PA-矩形 86"/>
          <p:cNvSpPr/>
          <p:nvPr>
            <p:custDataLst>
              <p:tags r:id="rId3"/>
            </p:custDataLst>
          </p:nvPr>
        </p:nvSpPr>
        <p:spPr>
          <a:xfrm>
            <a:off x="4338433" y="42244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charset="-122"/>
                <a:ea typeface="华文中宋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85" y="1449986"/>
            <a:ext cx="404635" cy="4544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85" y="2253988"/>
            <a:ext cx="404635" cy="454436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22070" y="1449705"/>
            <a:ext cx="901001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1.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Learn how to use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control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motor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graphically program building blocks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22070" y="2282190"/>
            <a:ext cx="9174480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2.In this lesson, we need to realize button switches four prepared routes and displays the shape of the path on the micro:bit dot matrix.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87" name="PA-矩形 86"/>
          <p:cNvSpPr/>
          <p:nvPr>
            <p:custDataLst>
              <p:tags r:id="rId3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483225" y="5953760"/>
            <a:ext cx="140462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altLang="zh-CN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10310" y="1066165"/>
            <a:ext cx="525780" cy="5600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4275" y="1515110"/>
            <a:ext cx="3114675" cy="4300220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36090" y="1146810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1520" y="1626235"/>
            <a:ext cx="4572000" cy="4133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547360" y="5920105"/>
            <a:ext cx="146494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6"/>
          <p:cNvSpPr/>
          <p:nvPr>
            <p:custDataLst>
              <p:tags r:id="rId3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660" y="1015365"/>
            <a:ext cx="4076700" cy="4791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7360" y="979805"/>
            <a:ext cx="5414010" cy="17659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7360" y="2885440"/>
            <a:ext cx="4562475" cy="1733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87" name="PA-矩形 86"/>
          <p:cNvSpPr/>
          <p:nvPr>
            <p:custDataLst>
              <p:tags r:id="rId3"/>
            </p:custDataLst>
          </p:nvPr>
        </p:nvSpPr>
        <p:spPr>
          <a:xfrm>
            <a:off x="4157140" y="290363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charset="-122"/>
                <a:ea typeface="华文中宋" charset="-122"/>
              </a:rPr>
              <a:t>Combine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128260" y="5894705"/>
            <a:ext cx="157670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60475" y="1015365"/>
            <a:ext cx="420370" cy="448310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80845" y="1040130"/>
            <a:ext cx="52406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summary program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4065" y="1716405"/>
            <a:ext cx="5400675" cy="403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487670" y="5928360"/>
            <a:ext cx="159321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6"/>
          <p:cNvSpPr/>
          <p:nvPr>
            <p:custDataLst>
              <p:tags r:id="rId3"/>
            </p:custDataLst>
          </p:nvPr>
        </p:nvSpPr>
        <p:spPr>
          <a:xfrm>
            <a:off x="4157140" y="290363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charset="-122"/>
                <a:ea typeface="华文中宋" charset="-122"/>
              </a:rPr>
              <a:t>Combine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675" y="1007745"/>
            <a:ext cx="3686175" cy="49206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7670" y="1007745"/>
            <a:ext cx="4591050" cy="4314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22.xml><?xml version="1.0" encoding="utf-8"?>
<p:tagLst xmlns:p="http://schemas.openxmlformats.org/presentationml/2006/main">
  <p:tag name="PA" val="v5.1.1"/>
  <p:tag name="RESOURCELIBID_ANIM" val="430"/>
</p:tagLst>
</file>

<file path=ppt/tags/tag23.xml><?xml version="1.0" encoding="utf-8"?>
<p:tagLst xmlns:p="http://schemas.openxmlformats.org/presentationml/2006/main">
  <p:tag name="PA" val="v5.1.1"/>
  <p:tag name="RESOURCELIBID_ANIM" val="430"/>
</p:tagLst>
</file>

<file path=ppt/tags/tag24.xml><?xml version="1.0" encoding="utf-8"?>
<p:tagLst xmlns:p="http://schemas.openxmlformats.org/presentationml/2006/main">
  <p:tag name="PA" val="v5.1.1"/>
  <p:tag name="RESOURCELIBID_ANIM" val="430"/>
</p:tagLst>
</file>

<file path=ppt/tags/tag25.xml><?xml version="1.0" encoding="utf-8"?>
<p:tagLst xmlns:p="http://schemas.openxmlformats.org/presentationml/2006/main">
  <p:tag name="PA" val="v5.1.1"/>
  <p:tag name="RESOURCELIBID_ANIM" val="430"/>
</p:tagLst>
</file>

<file path=ppt/tags/tag26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1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0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2325</Words>
  <Application>WPS 演示</Application>
  <PresentationFormat>宽屏</PresentationFormat>
  <Paragraphs>94</Paragraphs>
  <Slides>14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Administrator</cp:lastModifiedBy>
  <cp:revision>363</cp:revision>
  <dcterms:created xsi:type="dcterms:W3CDTF">2017-08-18T03:02:00Z</dcterms:created>
  <dcterms:modified xsi:type="dcterms:W3CDTF">2021-12-27T09:37:57Z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