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2" r:id="rId10"/>
    <p:sldId id="307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3004820" y="1409700"/>
            <a:ext cx="66490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Light of Tiny</a:t>
            </a:r>
            <a:r>
              <a:rPr lang="en-US" altLang="zh-CN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-</a:t>
            </a:r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711042" y="3828836"/>
            <a:ext cx="277050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 light 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49600" y="33718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69935" y="37909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583690" y="1003300"/>
            <a:ext cx="92868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we can see that a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heart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 will be lit white, as shown below.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3699623" y="37354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10" y="1925320"/>
            <a:ext cx="4394835" cy="38131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sp>
        <p:nvSpPr>
          <p:cNvPr id="8" name="PA-矩形 7"/>
          <p:cNvSpPr/>
          <p:nvPr>
            <p:custDataLst>
              <p:tags r:id="rId2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26" name="矩形 25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7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8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54" name="矩形 53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58" name="矩形 57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62" name="矩形 61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63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66" name="矩形 65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1094740"/>
            <a:ext cx="766635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1.The position of the LED lights in the robot car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10073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768213"/>
            <a:ext cx="404635" cy="454436"/>
          </a:xfrm>
          <a:prstGeom prst="rect">
            <a:avLst/>
          </a:prstGeom>
        </p:spPr>
      </p:pic>
      <p:sp>
        <p:nvSpPr>
          <p:cNvPr id="87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62760"/>
            <a:ext cx="582612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principle of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76705" y="2497455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16686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two white squares circled by the red wire frame are the colorful lights on the Tiny-bit.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29055" y="5084445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Principle: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LED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(red, green, blue) are packaged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module. We can mix different colors(256*256*256) by controlling the brightness of the three LEDs.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1555750"/>
            <a:ext cx="3760470" cy="337756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1594485"/>
            <a:ext cx="867029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RGB lights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228588"/>
            <a:ext cx="404635" cy="454436"/>
          </a:xfrm>
          <a:prstGeom prst="rect">
            <a:avLst/>
          </a:prstGeom>
        </p:spPr>
      </p:pic>
      <p:sp>
        <p:nvSpPr>
          <p:cNvPr id="87" name="PA-矩形 86"/>
          <p:cNvSpPr/>
          <p:nvPr>
            <p:custDataLst>
              <p:tags r:id="rId4"/>
            </p:custDataLst>
          </p:nvPr>
        </p:nvSpPr>
        <p:spPr>
          <a:xfrm>
            <a:off x="4311763" y="367198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2213610"/>
            <a:ext cx="85705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2.We will make two LED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light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up white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by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programming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220" y="1515110"/>
            <a:ext cx="4002405" cy="4120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550" y="1515110"/>
            <a:ext cx="484822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55943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70" y="1356995"/>
            <a:ext cx="6200775" cy="41433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28695" y="302895"/>
            <a:ext cx="612775" cy="64452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69275" y="330835"/>
            <a:ext cx="641985" cy="60896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80635" y="367198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1128395"/>
            <a:ext cx="7943850" cy="46005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719580" y="113411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57140" y="37037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93800" y="1134110"/>
            <a:ext cx="525780" cy="560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425" y="1661795"/>
            <a:ext cx="4629150" cy="35337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1712</Words>
  <Application>WPS 演示</Application>
  <PresentationFormat>宽屏</PresentationFormat>
  <Paragraphs>79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259</cp:revision>
  <dcterms:created xsi:type="dcterms:W3CDTF">2017-08-18T03:02:00Z</dcterms:created>
  <dcterms:modified xsi:type="dcterms:W3CDTF">2019-06-10T10:10:59Z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