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60" r:id="rId3"/>
    <p:sldId id="264" r:id="rId4"/>
    <p:sldId id="268" r:id="rId5"/>
    <p:sldId id="302" r:id="rId7"/>
    <p:sldId id="303" r:id="rId8"/>
    <p:sldId id="304" r:id="rId9"/>
    <p:sldId id="312" r:id="rId10"/>
    <p:sldId id="307" r:id="rId11"/>
    <p:sldId id="305" r:id="rId12"/>
    <p:sldId id="30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491"/>
    <a:srgbClr val="E93F64"/>
    <a:srgbClr val="FF9409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image" Target="../media/image1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9.x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A-矩形 85"/>
          <p:cNvSpPr/>
          <p:nvPr>
            <p:custDataLst>
              <p:tags r:id="rId1"/>
            </p:custDataLst>
          </p:nvPr>
        </p:nvSpPr>
        <p:spPr>
          <a:xfrm>
            <a:off x="3004820" y="1409700"/>
            <a:ext cx="66490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charset="-122"/>
                <a:ea typeface="华文中宋" charset="-122"/>
              </a:rPr>
              <a:t>Light of Tiny</a:t>
            </a:r>
            <a:r>
              <a:rPr lang="en-US" altLang="zh-CN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charset="-122"/>
                <a:ea typeface="华文中宋" charset="-122"/>
              </a:rPr>
              <a:t>-</a:t>
            </a:r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charset="-122"/>
                <a:ea typeface="华文中宋" charset="-122"/>
              </a:rPr>
              <a:t>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7030A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1"/>
            </p:custDataLst>
          </p:nvPr>
        </p:nvSpPr>
        <p:spPr>
          <a:xfrm>
            <a:off x="4711042" y="3828836"/>
            <a:ext cx="277050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LED light 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49600" y="33718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69935" y="37909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583690" y="1003300"/>
            <a:ext cx="928687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After the program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is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download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ed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, we can see that a micro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: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bit board will display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heart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pattern on the dot matrix.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wo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LED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lights will be lit white, as shown below.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3699623" y="37354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10" y="1925320"/>
            <a:ext cx="4394835" cy="3813175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sp>
        <p:nvSpPr>
          <p:cNvPr id="8" name="PA-矩形 7"/>
          <p:cNvSpPr/>
          <p:nvPr>
            <p:custDataLst>
              <p:tags r:id="rId2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26" name="矩形 25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6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7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grpSp>
        <p:nvGrpSpPr>
          <p:cNvPr id="53" name="组合 52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54" name="矩形 53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55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58" name="矩形 57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59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62" name="矩形 61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63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66" name="矩形 65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67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72005" y="1094740"/>
            <a:ext cx="766635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1.The position of the LED lights in the robot car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10" y="110073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10" y="1768213"/>
            <a:ext cx="404635" cy="454436"/>
          </a:xfrm>
          <a:prstGeom prst="rect">
            <a:avLst/>
          </a:prstGeom>
        </p:spPr>
      </p:pic>
      <p:sp>
        <p:nvSpPr>
          <p:cNvPr id="87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1762760"/>
            <a:ext cx="582612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about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the principle of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LED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76705" y="2497455"/>
            <a:ext cx="9718040" cy="32004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29055" y="922020"/>
            <a:ext cx="916686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 the picture shown below, the two white squares circled by the red wire frame are the colorful lights on the Tiny-bit.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29055" y="5084445"/>
            <a:ext cx="916686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Principle: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 LED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light 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(red, green, blue) are packaged in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LED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module. We can mix different colors(256*256*256) by controlling the brightness of the three LEDs.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0" y="1555750"/>
            <a:ext cx="3760470" cy="3377565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72005" y="1594485"/>
            <a:ext cx="867029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RGB lights graphically program building blocks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55539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228588"/>
            <a:ext cx="404635" cy="454436"/>
          </a:xfrm>
          <a:prstGeom prst="rect">
            <a:avLst/>
          </a:prstGeom>
        </p:spPr>
      </p:pic>
      <p:sp>
        <p:nvSpPr>
          <p:cNvPr id="87" name="PA-矩形 86"/>
          <p:cNvSpPr/>
          <p:nvPr>
            <p:custDataLst>
              <p:tags r:id="rId4"/>
            </p:custDataLst>
          </p:nvPr>
        </p:nvSpPr>
        <p:spPr>
          <a:xfrm>
            <a:off x="4311763" y="367198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2213610"/>
            <a:ext cx="857059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2.We will make two LED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lights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of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Tiny-bit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light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up white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by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programming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7220" y="1515110"/>
            <a:ext cx="4002405" cy="4120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1550" y="1515110"/>
            <a:ext cx="4848225" cy="277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55943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770" y="1356995"/>
            <a:ext cx="6200775" cy="4143375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28695" y="302895"/>
            <a:ext cx="612775" cy="64452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69275" y="330835"/>
            <a:ext cx="641985" cy="60896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180635" y="367198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1128395"/>
            <a:ext cx="7943850" cy="4600575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719580" y="1134110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157140" y="370373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93800" y="1134110"/>
            <a:ext cx="525780" cy="5600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425" y="1661795"/>
            <a:ext cx="4629150" cy="3533775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0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1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  <p:tag name="RESOURCELIBID_ANIM" val="430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1733</Words>
  <Application>WPS 演示</Application>
  <PresentationFormat>宽屏</PresentationFormat>
  <Paragraphs>79</Paragraphs>
  <Slides>11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261</cp:revision>
  <dcterms:created xsi:type="dcterms:W3CDTF">2017-08-18T03:02:00Z</dcterms:created>
  <dcterms:modified xsi:type="dcterms:W3CDTF">2021-12-27T09:34:38Z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