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7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tags" Target="../tags/tag18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tags" Target="../tags/tag20.xml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215617" y="3828836"/>
            <a:ext cx="576135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RGB Searching light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3004820" y="1417955"/>
            <a:ext cx="66490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Light of Tiny</a:t>
            </a:r>
            <a:r>
              <a:rPr lang="en-US" altLang="zh-CN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-</a:t>
            </a:r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charset="-122"/>
                <a:ea typeface="华文中宋" charset="-122"/>
              </a:rPr>
              <a:t>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charset="-122"/>
              <a:ea typeface="隶书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2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3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8770" y="5847715"/>
            <a:ext cx="18421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7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1.The position of the RGB Searching lights in the robot car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29250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92061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856740"/>
            <a:ext cx="68357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Learn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about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the principle of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Searching light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20665" y="5830570"/>
            <a:ext cx="18167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8478" y="35322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69695" y="2588260"/>
            <a:ext cx="9718040" cy="32004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737995"/>
            <a:ext cx="3380740" cy="306768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8478" y="35322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0800" y="1154430"/>
            <a:ext cx="955802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two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the red wire frame are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 on the Tiny-bit.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9055" y="5084445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Principle: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RGB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Searching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(red, green, blue) are packaged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module. We can mix different colors(256*256*256) by controlling the brightness of the three LEDs.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0665" y="5830570"/>
            <a:ext cx="18167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228588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2213610"/>
            <a:ext cx="867092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this lesson, we will learn to light up 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RGB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 on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Tiny-bit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robot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320653" y="492928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2005" y="1594485"/>
            <a:ext cx="867029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how to use RGB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Searching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lights graphically program building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0665" y="5830570"/>
            <a:ext cx="18167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3800" y="1233805"/>
            <a:ext cx="525780" cy="5600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75" y="1793875"/>
            <a:ext cx="6043295" cy="395986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" y="1553845"/>
            <a:ext cx="5019040" cy="3527425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043475" y="456098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755" y="1553845"/>
            <a:ext cx="4751705" cy="352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3800" y="1233805"/>
            <a:ext cx="525780" cy="56007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36065" y="1928495"/>
            <a:ext cx="177101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</a:t>
            </a:r>
            <a:r>
              <a:rPr lang="zh-CN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ethod </a:t>
            </a:r>
            <a:r>
              <a:rPr lang="en-US" altLang="zh-CN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1</a:t>
            </a:r>
            <a:r>
              <a:rPr lang="zh-CN" altLang="en-US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：</a:t>
            </a:r>
            <a:endParaRPr lang="zh-CN" altLang="en-US" sz="2400" b="1" dirty="0">
              <a:solidFill>
                <a:srgbClr val="FF9409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9580" y="13950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417820" y="1871345"/>
            <a:ext cx="177101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</a:t>
            </a:r>
            <a:r>
              <a:rPr lang="zh-CN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ethod </a:t>
            </a:r>
            <a:r>
              <a:rPr lang="en-US" altLang="zh-CN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2</a:t>
            </a:r>
            <a:r>
              <a:rPr lang="zh-CN" altLang="en-US" sz="2400" b="1" dirty="0">
                <a:solidFill>
                  <a:srgbClr val="FF9409"/>
                </a:solidFill>
                <a:latin typeface="华文中宋" charset="-122"/>
                <a:ea typeface="华文中宋" charset="-122"/>
                <a:cs typeface="华文中宋" charset="-122"/>
              </a:rPr>
              <a:t>：</a:t>
            </a:r>
            <a:endParaRPr lang="zh-CN" altLang="en-US" sz="2400" b="1" dirty="0">
              <a:solidFill>
                <a:srgbClr val="FF9409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2388870"/>
            <a:ext cx="3295650" cy="3409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270" y="2331720"/>
            <a:ext cx="5762625" cy="3362325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875676" y="4558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343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05" y="2395220"/>
            <a:ext cx="3584575" cy="31635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3701528" y="66564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3190" y="1468755"/>
            <a:ext cx="928687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we can see that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heart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wo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RGB Searching lights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 will be lit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red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, as shown below.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1800</Words>
  <Application>WPS 演示</Application>
  <PresentationFormat>宽屏</PresentationFormat>
  <Paragraphs>79</Paragraphs>
  <Slides>10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220</cp:revision>
  <dcterms:created xsi:type="dcterms:W3CDTF">2017-08-18T03:02:00Z</dcterms:created>
  <dcterms:modified xsi:type="dcterms:W3CDTF">2021-12-27T09:34:19Z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