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2" r:id="rId10"/>
    <p:sldId id="307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318930" y="3781846"/>
            <a:ext cx="42824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Breathing light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3004820" y="1409700"/>
            <a:ext cx="66490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Light of Tiny</a:t>
            </a:r>
            <a:r>
              <a:rPr lang="en-US" altLang="zh-CN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-</a:t>
            </a:r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47060" y="37401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12480" y="37973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2272665"/>
            <a:ext cx="4043680" cy="358394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3678033" y="46816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65555" y="989965"/>
            <a:ext cx="92868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we can see that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house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All lights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realize breathing lights.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2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3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7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72005" y="1094740"/>
            <a:ext cx="766635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1.The position of the LED lights and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Searching lights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1100736"/>
            <a:ext cx="404635" cy="4544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1768213"/>
            <a:ext cx="404635" cy="454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72005" y="1762760"/>
            <a:ext cx="70021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LED and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Searching light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76705" y="2497455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65" y="1726565"/>
            <a:ext cx="3641725" cy="328485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0800" y="1154430"/>
            <a:ext cx="955802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two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by the red wire frame are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two white squares circled by the red wire frame are the colorful lights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9055" y="5084445"/>
            <a:ext cx="9779635" cy="89154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Principle: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light 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Searching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(red, green, blue) are packaged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module. We can mix different colors(256*256*256) by controlling the brightness of the three LEDs.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95" y="1432841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81469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31035" y="2814955"/>
            <a:ext cx="62249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will realize breathing lights.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63090" y="1432560"/>
            <a:ext cx="901001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Searching lights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and LED lights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" y="1566545"/>
            <a:ext cx="4272280" cy="39985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820" y="1566545"/>
            <a:ext cx="5066030" cy="363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55943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35" y="1220470"/>
            <a:ext cx="3855085" cy="1325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945" y="1220470"/>
            <a:ext cx="4902835" cy="3160395"/>
          </a:xfrm>
          <a:prstGeom prst="rect">
            <a:avLst/>
          </a:prstGeom>
        </p:spPr>
      </p:pic>
      <p:sp>
        <p:nvSpPr>
          <p:cNvPr id="7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28695" y="302895"/>
            <a:ext cx="612775" cy="64452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240" y="311150"/>
            <a:ext cx="641985" cy="60896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41265" y="367198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265" y="1012190"/>
            <a:ext cx="3823335" cy="1621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65" y="2753360"/>
            <a:ext cx="4158615" cy="2922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390" y="1089025"/>
            <a:ext cx="3790950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30215" y="6018530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730" y="1587500"/>
            <a:ext cx="5466080" cy="436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1856</Words>
  <Application>WPS 演示</Application>
  <PresentationFormat>宽屏</PresentationFormat>
  <Paragraphs>79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297</cp:revision>
  <dcterms:created xsi:type="dcterms:W3CDTF">2017-08-18T03:02:00Z</dcterms:created>
  <dcterms:modified xsi:type="dcterms:W3CDTF">2021-12-27T09:36:05Z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