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60" r:id="rId3"/>
    <p:sldId id="264" r:id="rId4"/>
    <p:sldId id="268" r:id="rId5"/>
    <p:sldId id="302" r:id="rId7"/>
    <p:sldId id="316" r:id="rId8"/>
    <p:sldId id="303" r:id="rId9"/>
    <p:sldId id="304" r:id="rId10"/>
    <p:sldId id="311" r:id="rId11"/>
    <p:sldId id="305" r:id="rId12"/>
    <p:sldId id="312" r:id="rId13"/>
    <p:sldId id="30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8.xml"/><Relationship Id="rId4" Type="http://schemas.openxmlformats.org/officeDocument/2006/relationships/image" Target="../media/image21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21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-矩形 85"/>
          <p:cNvSpPr/>
          <p:nvPr>
            <p:custDataLst>
              <p:tags r:id="rId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4962821" y="3781846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IR Control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75" y="1024255"/>
            <a:ext cx="7872730" cy="481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1890" y="1439545"/>
            <a:ext cx="82581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program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is 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download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ed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we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control the robot car by infrared remote controller.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51890" y="301498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!!!Note:</a:t>
            </a:r>
            <a:endParaRPr sz="24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This experiment needs to be done indoors to reduce the interference of sunlight on the infrared receiver.</a:t>
            </a:r>
            <a:endParaRPr lang="zh-CN" sz="2400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1985291"/>
            <a:ext cx="404635" cy="454436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87550" y="2071370"/>
            <a:ext cx="5481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 infrared remote control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860" y="3260090"/>
            <a:ext cx="93935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!!!Note:</a:t>
            </a:r>
            <a:endParaRPr sz="24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sz="2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This experiment needs to be done indoors to reduce the interference of sunlight on the infrared receiver.</a:t>
            </a:r>
            <a:endParaRPr sz="24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1355" y="1269365"/>
            <a:ext cx="71723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position of the Infrared receiver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34783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on the left figure, the infrared receiver on the  robot circled by the red wire frame. 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on the right figure, infrared remote controller.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10" y="2444115"/>
            <a:ext cx="3230880" cy="291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0" y="2444115"/>
            <a:ext cx="2955290" cy="161607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9510"/>
            <a:ext cx="83477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about using infrared remote control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programming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760" y="1787525"/>
            <a:ext cx="849249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functions are controlled by the infrared remote control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285" y="2569845"/>
            <a:ext cx="6804025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671955"/>
            <a:ext cx="4851400" cy="3514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626235"/>
            <a:ext cx="4396740" cy="4298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376045"/>
            <a:ext cx="4900930" cy="3416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1376045"/>
            <a:ext cx="5038090" cy="254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8110" y="5970905"/>
            <a:ext cx="14446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470" y="1463675"/>
            <a:ext cx="5347970" cy="4507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1793</Words>
  <Application>WPS 演示</Application>
  <PresentationFormat>宽屏</PresentationFormat>
  <Paragraphs>88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367</cp:revision>
  <dcterms:created xsi:type="dcterms:W3CDTF">2017-08-18T03:02:00Z</dcterms:created>
  <dcterms:modified xsi:type="dcterms:W3CDTF">2019-06-15T07:24:01Z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