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60" r:id="rId3"/>
    <p:sldId id="264" r:id="rId4"/>
    <p:sldId id="268" r:id="rId5"/>
    <p:sldId id="302" r:id="rId7"/>
    <p:sldId id="316" r:id="rId8"/>
    <p:sldId id="303" r:id="rId9"/>
    <p:sldId id="304" r:id="rId10"/>
    <p:sldId id="311" r:id="rId11"/>
    <p:sldId id="305" r:id="rId12"/>
    <p:sldId id="312" r:id="rId13"/>
    <p:sldId id="30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1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18.xml"/><Relationship Id="rId4" Type="http://schemas.openxmlformats.org/officeDocument/2006/relationships/image" Target="../media/image21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tags" Target="../tags/tag21.xml"/><Relationship Id="rId4" Type="http://schemas.openxmlformats.org/officeDocument/2006/relationships/image" Target="../media/image21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-矩形 85"/>
          <p:cNvSpPr/>
          <p:nvPr>
            <p:custDataLst>
              <p:tags r:id="rId1"/>
            </p:custDataLst>
          </p:nvPr>
        </p:nvSpPr>
        <p:spPr>
          <a:xfrm>
            <a:off x="1428750" y="1367155"/>
            <a:ext cx="84639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Interacting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4962821" y="3781846"/>
            <a:ext cx="299466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IR Control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20" y="997585"/>
            <a:ext cx="2708910" cy="5302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90" y="1001395"/>
            <a:ext cx="2484120" cy="5325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0" y="1019175"/>
            <a:ext cx="2595245" cy="5358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230" y="1009015"/>
            <a:ext cx="3167380" cy="517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51890" y="1439545"/>
            <a:ext cx="825817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program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is 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ed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we can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control the robot car by infrared remote controller.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51890" y="301498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This experiment needs to be done indoors to reduce the interference of sunlight on the infrared receiver.</a:t>
            </a:r>
            <a:endParaRPr lang="zh-CN" sz="2400" b="1" dirty="0">
              <a:solidFill>
                <a:srgbClr val="7030A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282981"/>
            <a:ext cx="404635" cy="4544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985291"/>
            <a:ext cx="404635" cy="454436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87550" y="2071370"/>
            <a:ext cx="5481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 infrared remote control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2860" y="326009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This experiment needs to be done indoors to reduce the interference of sunlight on the infrared receiver.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51355" y="1269365"/>
            <a:ext cx="71723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Infrared receiver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34783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left figure, the infrared receiver on the  robot circled by the red wire frame. 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right figure, infrared remote controller.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10" y="2444115"/>
            <a:ext cx="3230880" cy="2915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0" y="2444115"/>
            <a:ext cx="2955290" cy="161607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Tiny-bit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Tiny-bit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43760" y="1159510"/>
            <a:ext cx="83477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about using infrared remote control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programming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159791"/>
            <a:ext cx="404635" cy="454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787806"/>
            <a:ext cx="404635" cy="45443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3760" y="1787525"/>
            <a:ext cx="84924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functions are controlled by the infrared remote control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285" y="2569845"/>
            <a:ext cx="6804025" cy="326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075" y="1626235"/>
            <a:ext cx="4396740" cy="4298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3895" y="1651000"/>
            <a:ext cx="3830955" cy="436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376045"/>
            <a:ext cx="4900930" cy="3416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1376045"/>
            <a:ext cx="5038090" cy="254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822960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53540" y="90233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55" y="1312545"/>
            <a:ext cx="3715385" cy="4975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4330" y="1327150"/>
            <a:ext cx="3854450" cy="4873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6875" y="1310005"/>
            <a:ext cx="3767455" cy="230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1793</Words>
  <Application>WPS 演示</Application>
  <PresentationFormat>宽屏</PresentationFormat>
  <Paragraphs>88</Paragraphs>
  <Slides>12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369</cp:revision>
  <dcterms:created xsi:type="dcterms:W3CDTF">2017-08-18T03:02:00Z</dcterms:created>
  <dcterms:modified xsi:type="dcterms:W3CDTF">2020-12-25T06:44:41Z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