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7995-781B-94ED-B28E-304BDBDDA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A0C0F-C38B-8CF9-E8BF-B7CE43AA6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E87F-5F2B-4AB0-123F-7FBA2BF5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6373-0471-7462-201E-66E3646D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F75D-3FD7-95C6-6A23-D2B9892F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AB20-BBBA-04D6-FD60-F6AB6C9A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559E7-EB6D-1CC5-952A-CDA6C8FEC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07D4-21EE-2C72-6507-99E933E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4053-FCFC-578B-7F84-7945B9ED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2B69-770F-1015-18D0-1C03B7C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D110-DFFF-2FD2-2D98-56A0FD586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BCE48-FBD8-6EA8-AAA5-AAF660B4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B3C6-7946-3D9F-1B18-8C84017E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F1E5-8EF1-2A39-D898-806C8C7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7394-1FB4-99EE-4A49-B299AC7A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DDF-D43C-BB02-BF5A-0BDE02F3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8C88-6865-E772-D2C0-B5CDC7A4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E4D1-6FD6-3448-02A7-3860EA53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AC54-9BB1-5D9A-4944-12A9A42F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18BB-E45B-E743-CE10-693A612D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79F4-7166-3CFC-2FC1-71C363D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278C-193C-0F47-DE51-4A1DB830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80AA-74B8-A631-0617-1B9DB348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AD4B-C971-B6C3-AD19-D334B514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C809-F472-AF27-8177-7C2CCEA0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3C1-DE84-3F13-3FE8-C33DB1A7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1E23-DFDC-34E1-80BC-C4FEA04E6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6E37-4CCE-95F0-4CB5-79857DED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27F3-524B-8763-26BD-675B01AC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4D6D8-609D-F562-CFB5-E8B831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AB18-7874-5817-267F-469F0C37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5115-1366-BAE7-0835-7420850A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72E1-98B2-2E9E-0B98-4D802FE9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841C4-C711-2CBC-6FD5-5531673EB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D9ADE-088F-8760-AD5B-410A4E7A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1923A-5876-D685-D095-571DCB5FA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4AC9D-67D9-50C8-3009-99A03FBA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A62A-FEAA-75AA-36EA-582A2FF8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15C80-FD52-9AF2-708C-6DCBE7E9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16BE-B0EE-7981-A0F5-63E24DEE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6EC14-FA05-9227-5B82-B986354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2BA1A-B1D2-52F1-011E-889544A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FC1DB-673C-3361-0A9B-E356DF3E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2DC8F-2268-80E4-BBD4-A96F42BD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33397-9E50-5419-F355-9F2265F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5F05-3381-1FD0-BBF2-C021814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81-1DEE-5CB4-C9B4-49AA11E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3D21-94CA-BF74-54FB-C0C5B583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5EB87-04F4-264B-036C-0DA8A34B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351A2-C305-F692-A2A9-9B35F946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E9B6-2D21-E696-0679-027AD9FE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7B4E-7FEC-A778-C192-C0CFCB85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7CA9-51A6-2850-1090-A8F1C0CD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D57C-8F2C-0EB1-AF8E-02702BF2C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706B-F5D7-0582-D7B4-C78A199D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29DD0-AB51-0BF3-C6A7-C3CE83C3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0607-2EF2-7A0B-384D-4E945E73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4D0B-C8DB-B1CD-2E0A-37EEBD37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6476E-7CF8-737E-B88C-37D711CC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EFAA-FC2F-CDD7-6173-CA45FEC7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7A21-BC72-C678-293F-B9108E073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F594-D3FE-44FA-B969-2BC62B2E9D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6004-220A-3B3A-57B7-E1B8B93B8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79C1-2599-3322-86B0-5061BA229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106E-42E8-41EC-B46C-331E7902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34E40-E2AC-636E-6C22-4736961E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04" y="374531"/>
            <a:ext cx="7089936" cy="61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Yahel Alejandro Jiménez Fernández</dc:creator>
  <cp:lastModifiedBy>Yahel Alejandro Jiménez Fernández</cp:lastModifiedBy>
  <cp:revision>1</cp:revision>
  <dcterms:created xsi:type="dcterms:W3CDTF">2023-06-06T18:56:37Z</dcterms:created>
  <dcterms:modified xsi:type="dcterms:W3CDTF">2023-06-06T18:57:10Z</dcterms:modified>
</cp:coreProperties>
</file>