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03" r:id="rId2"/>
    <p:sldId id="1004" r:id="rId3"/>
    <p:sldId id="1005" r:id="rId4"/>
    <p:sldId id="1006" r:id="rId5"/>
    <p:sldId id="1007" r:id="rId6"/>
    <p:sldId id="1008" r:id="rId7"/>
    <p:sldId id="1009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56DB0-203B-48D4-A065-6F46CF9DBF2C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B4FC3-6668-4182-ABD7-DE362CB6FB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594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1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45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2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2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3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06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4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89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5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43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6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52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7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2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1563-59F4-0133-B955-FBF238B9C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D56B3-2911-9028-BFFE-B247EDEC0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A2AA-158D-68F1-9CD5-A1106BF8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35A9-2EF5-182E-EFCE-AABEDB90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C013-02AE-098D-8486-94A84FB1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636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E3F6-FBF6-1469-D710-A8EF5836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50B09-BDAE-6760-0459-842F36A36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29BC-5EA0-59D8-72F2-C62FEC42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A9B1-F203-97DE-7F2B-2178C857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2EDA-2E4B-1D3E-3BCC-D4BC5D1C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01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3A033-3FAE-3319-9260-E6B2FDBD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3B0BC-DCF6-F15F-4FA4-C1FD9E32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E847-5ECF-964F-FC5F-AF866A11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742-4D00-A092-B235-B502EF01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D7AE-7116-503A-D43D-5DFC7DB3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2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1CBB-BD31-B411-122D-29197AD4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46E9-DB98-5C51-044B-311CFA10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3D91-CBE2-31EE-CC1B-0DF4D570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FD8A-15F9-40C2-56F3-E600C42E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7496-0147-F731-4EA2-45F18F0E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747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4EF0-9E98-B091-FB54-D86A9008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925B4-B1F7-CC56-C570-6B9AF3EA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052D-444B-7C8E-ED15-3DFD7515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3B276-437B-93B6-28F2-1D109018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AFDC-7E80-DDA3-B3D6-40EF1B14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926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2D23-0EA7-8826-ACFF-76AB856E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3D34-99F4-22C5-F92B-DB79A4A4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55503-55B3-B006-DCDB-6887250F4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7465-6B11-973F-F2A5-34CB74F2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9C36A-697F-D6AE-8355-DE280A94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055CE-061F-5DB7-B8E2-909186F7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601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377B-1E0D-9F55-70F4-75CDE0CD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5B9A-5AD7-6196-8B5D-B0A47568F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29078-73E8-EA62-4E1E-00D45F9E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21FE9-6927-13FD-A145-00F75E79C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5F574-DC19-B603-ACA6-E85CDE3B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14C9B-200F-9314-C65E-2C1E3CBD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31D99-114C-2F7E-8527-68736A3B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8BA7C-FC26-6E02-7002-69CBAC50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835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C991-6964-8F04-3F25-9DF7CB3A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2CD1B-CAF5-B1C5-C34E-6AB47AFB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230A-B26F-89FB-131E-A628893A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FE8E2-3212-8082-4C0C-119AD0B4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986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4444E-730F-8DA7-6516-E6AECE1C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B2976-D48F-C208-166D-0877386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230D8-A005-CA50-33DE-DAF35E9D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474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7422-8551-A4BC-4821-5A1E1C05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9A1E-CF30-940A-10BF-F37B2FAF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A87C7-2920-185B-30F0-407368A7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9CD9-B228-31F5-1B31-E2CC3214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FBBA1-A669-C0CD-F167-0503BD79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63225-176E-430C-FB3D-411D3DC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01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A5E3-3B10-DEDB-84E5-5C1886F9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FF2A1-C9C0-BEAD-F1D5-97C7C879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D2BF4-59FA-7010-1348-AE956D8B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16C41-8EBA-79B7-F0C7-2183794C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8B438-9903-8007-AB0E-24BE8EF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307E-11C6-63DF-92DA-9C9CFB96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7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6182-DF35-4748-A216-77129064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C1F72-29D9-0928-5A8F-4FA6C7BF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04CF-6BD2-8AF6-7F45-FCBE54E7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7D17-DD8A-47B4-993E-390C7DA404CE}" type="datetimeFigureOut">
              <a:rPr lang="en-IL" smtClean="0"/>
              <a:t>09/07/2022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C876-E325-6303-F4CE-5EEC5D97A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F530-FA93-1C3A-2E80-4F1FBB814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3C00-487F-48FC-9FB6-91A5456F8F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965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9536" y="1122363"/>
            <a:ext cx="7992888" cy="2387600"/>
          </a:xfrm>
        </p:spPr>
        <p:txBody>
          <a:bodyPr/>
          <a:lstStyle/>
          <a:p>
            <a:r>
              <a:rPr lang="en-US" dirty="0"/>
              <a:t>Solution 1: A plain deep NN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57945"/>
            <a:ext cx="9036496" cy="65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7756"/>
            <a:ext cx="8865762" cy="67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5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11124"/>
            <a:ext cx="8806087" cy="6370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4152" y="5661248"/>
            <a:ext cx="257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Yet to be explained</a:t>
            </a:r>
          </a:p>
        </p:txBody>
      </p:sp>
    </p:spTree>
    <p:extLst>
      <p:ext uri="{BB962C8B-B14F-4D97-AF65-F5344CB8AC3E}">
        <p14:creationId xmlns:p14="http://schemas.microsoft.com/office/powerpoint/2010/main" val="4270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98" y="-1"/>
            <a:ext cx="9157302" cy="62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6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85" y="-35732"/>
            <a:ext cx="9088902" cy="65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7533456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Solution 1: A plaint deep NN on the MNIST dataset </a:t>
            </a:r>
            <a:br>
              <a:rPr lang="en-US" dirty="0"/>
            </a:br>
            <a:r>
              <a:rPr lang="en-US" dirty="0"/>
              <a:t>can get 98.40% test accuracy after 20 epochs with </a:t>
            </a:r>
            <a:r>
              <a:rPr lang="en-US" b="1" dirty="0"/>
              <a:t>a lot of </a:t>
            </a:r>
            <a:r>
              <a:rPr lang="en-US" dirty="0"/>
              <a:t>tuning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Solution 1: A plain deep 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Solution 1: A plaint deep NN on the MNIST dataset  can get 98.40% test accuracy after 20 epochs with a lot of tuning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1: A plain deep NN</dc:title>
  <dc:creator>Yahel Golan</dc:creator>
  <cp:lastModifiedBy>Yahel Golan</cp:lastModifiedBy>
  <cp:revision>1</cp:revision>
  <dcterms:created xsi:type="dcterms:W3CDTF">2022-07-08T22:53:52Z</dcterms:created>
  <dcterms:modified xsi:type="dcterms:W3CDTF">2022-07-08T22:54:05Z</dcterms:modified>
</cp:coreProperties>
</file>