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876C-E7A0-192B-7632-0C4CFFA2E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1A0B9-C75C-E01A-A162-11AD26601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5ED78-9CDA-74B5-AA50-01E655D8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CDB4-101D-45D1-90D3-9B06607BB188}" type="datetimeFigureOut">
              <a:rPr lang="fr-TN" smtClean="0"/>
              <a:t>28/01/2023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6F7F1-A517-600C-E97A-61900D2B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D267-66B5-21B5-DF00-C6F2B545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5B15-AF83-4296-80F6-F98B25E5DC24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03426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6BC9-FE8E-DD91-8063-F1EB6E6B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BFEB5-4D5E-55D8-1F4A-322B2DD9A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65AF-DA38-134A-A64D-1D67B394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CDB4-101D-45D1-90D3-9B06607BB188}" type="datetimeFigureOut">
              <a:rPr lang="fr-TN" smtClean="0"/>
              <a:t>28/01/2023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F2CA-28F1-6A9B-4DE9-E52A9543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4E753-B1F4-CF55-C8A3-6CCC82AA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5B15-AF83-4296-80F6-F98B25E5DC24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51617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A7BAD-5D63-7BEC-9816-C1167BFF7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2D8B1-C735-703E-35FA-411C38498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FEBA-D695-B80F-0D63-A3530B6D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CDB4-101D-45D1-90D3-9B06607BB188}" type="datetimeFigureOut">
              <a:rPr lang="fr-TN" smtClean="0"/>
              <a:t>28/01/2023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4330-81F0-7119-C387-AAE0A0F7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59619-6656-7E37-899A-51749696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5B15-AF83-4296-80F6-F98B25E5DC24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06437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B41D-7975-3519-A254-23FCC06B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6589-CA57-74CC-3416-0AC39CD3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7D632-F672-21D4-7987-2A211F28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CDB4-101D-45D1-90D3-9B06607BB188}" type="datetimeFigureOut">
              <a:rPr lang="fr-TN" smtClean="0"/>
              <a:t>28/01/2023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7F3CA-7022-82CC-0811-5816340B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F9E0C-3FE6-34EA-B727-35E5C840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5B15-AF83-4296-80F6-F98B25E5DC24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0995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9D5D-AD0A-1F5B-A7CC-F5B2C659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C60F6-C6E4-7423-CCD7-DDCAF5DD7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D7E3-1861-E82D-EFEF-D26AE34A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CDB4-101D-45D1-90D3-9B06607BB188}" type="datetimeFigureOut">
              <a:rPr lang="fr-TN" smtClean="0"/>
              <a:t>28/01/2023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E8A0-8244-502C-C281-E4E3FA73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70F9-22B1-60B2-AF30-7906B58E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5B15-AF83-4296-80F6-F98B25E5DC24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31121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05D4-8BE6-F63D-EA2F-28A4EE0C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0621-8F51-993B-B161-BC8B84279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7B691-B6AF-12F2-4E9D-D5356C75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48FEC-BF77-D66B-4D33-C8E7C628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CDB4-101D-45D1-90D3-9B06607BB188}" type="datetimeFigureOut">
              <a:rPr lang="fr-TN" smtClean="0"/>
              <a:t>28/01/2023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93E0E-FE50-B2C7-B9B7-23C75153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EA1C-6791-6053-9672-C82A6F06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5B15-AF83-4296-80F6-F98B25E5DC24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36596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2613-3062-2F50-2E26-DF6B37FB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A9EF9-D10B-8B25-10CF-95507AEA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1DF76-1B6A-EA97-67D5-359D8597B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69FCF-A83F-7C3B-9126-5BCD1A53E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BBC8C-C5B4-AB84-B2EA-33423BE05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8EA77-56CC-A033-7429-DFECF6D3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CDB4-101D-45D1-90D3-9B06607BB188}" type="datetimeFigureOut">
              <a:rPr lang="fr-TN" smtClean="0"/>
              <a:t>28/01/2023</a:t>
            </a:fld>
            <a:endParaRPr lang="fr-T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87B2E-C09A-6DA2-FFAE-A4FC20FF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FE5D3-7A03-0A9B-A4F4-A5E6ADBC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5B15-AF83-4296-80F6-F98B25E5DC24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39204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956F-10C0-4887-5159-D2190A53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FEFBC-BA44-A493-C730-63339906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CDB4-101D-45D1-90D3-9B06607BB188}" type="datetimeFigureOut">
              <a:rPr lang="fr-TN" smtClean="0"/>
              <a:t>28/01/2023</a:t>
            </a:fld>
            <a:endParaRPr lang="fr-T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71D86-C5F7-D7BE-125E-F02F43E2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C02C3-781B-D4F4-B84A-C4023B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5B15-AF83-4296-80F6-F98B25E5DC24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7052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59842-6E4F-BDF1-DBBB-49A79825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CDB4-101D-45D1-90D3-9B06607BB188}" type="datetimeFigureOut">
              <a:rPr lang="fr-TN" smtClean="0"/>
              <a:t>28/01/2023</a:t>
            </a:fld>
            <a:endParaRPr lang="fr-T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89D61-3C60-93D6-8417-118A2D34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8351D-984F-41F7-A8F4-819C42A8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5B15-AF83-4296-80F6-F98B25E5DC24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4989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6EE9-F98C-E447-A242-85426767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5694-55FA-E2CA-EC4F-BEEFB3B7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86EC0-12CA-6067-0C7E-69A0CF2DC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39356-007F-D22F-1E4F-13B5F900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CDB4-101D-45D1-90D3-9B06607BB188}" type="datetimeFigureOut">
              <a:rPr lang="fr-TN" smtClean="0"/>
              <a:t>28/01/2023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3F2B7-09A9-E566-3D22-08D15654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FD8C-4552-C945-0BFB-C3931C00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5B15-AF83-4296-80F6-F98B25E5DC24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93681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BBF0-B274-952C-9F67-033B287E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CD3C0-1BB9-2BCC-BD72-D3CE012DD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66D87-7CBF-56C4-92FA-AA093791F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A977B-F264-40B8-13F2-B071AC02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CDB4-101D-45D1-90D3-9B06607BB188}" type="datetimeFigureOut">
              <a:rPr lang="fr-TN" smtClean="0"/>
              <a:t>28/01/2023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D340D-78CA-CEE2-FF68-8BE15E41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08E1B-BFB1-DE9C-48D9-6CDB33EC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5B15-AF83-4296-80F6-F98B25E5DC24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98919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9B76B-E2A6-6791-23D6-ABDFE4DF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A9A4-F2BD-3C83-71C4-469B73CB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22E3-300D-84E4-B8CC-F4E84605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CDB4-101D-45D1-90D3-9B06607BB188}" type="datetimeFigureOut">
              <a:rPr lang="fr-TN" smtClean="0"/>
              <a:t>28/01/2023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CD215-EE0E-8071-748A-94FEED104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D99DE-4A69-4A47-2169-6AB9CAB87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95B15-AF83-4296-80F6-F98B25E5DC24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6716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DDE6-825F-8B55-44E9-6BF2DE36A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092" y="193895"/>
            <a:ext cx="9401908" cy="1142535"/>
          </a:xfrm>
        </p:spPr>
        <p:txBody>
          <a:bodyPr/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My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Store</a:t>
            </a:r>
            <a:endParaRPr lang="fr-TN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ABFC2-9CE0-3092-AE73-156EF80B2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151" y="1773237"/>
            <a:ext cx="10170941" cy="466976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the subject of the site?</a:t>
            </a:r>
          </a:p>
          <a:p>
            <a:pPr algn="l"/>
            <a:r>
              <a:rPr lang="en-US" sz="1800" b="0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An e-commerce website 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one that allows people to buy and sell physical goods, services, and digital products over the internet rather than at a brick-and-mortar location</a:t>
            </a:r>
          </a:p>
          <a:p>
            <a:pPr algn="l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Where am I?</a:t>
            </a:r>
          </a:p>
          <a:p>
            <a:pPr algn="l"/>
            <a:r>
              <a:rPr lang="en-US" sz="2000" dirty="0">
                <a:latin typeface="Arial "/>
              </a:rPr>
              <a:t>This is My store : online shopping for the latest clothes and fashion</a:t>
            </a:r>
          </a:p>
          <a:p>
            <a:pPr algn="l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The project goal ?</a:t>
            </a:r>
          </a:p>
          <a:p>
            <a:pPr algn="l"/>
            <a:r>
              <a:rPr lang="en-US" sz="2000" dirty="0" err="1">
                <a:latin typeface="Arial "/>
              </a:rPr>
              <a:t>Faciliate</a:t>
            </a:r>
            <a:r>
              <a:rPr lang="en-US" sz="2000" dirty="0">
                <a:latin typeface="Arial "/>
              </a:rPr>
              <a:t> shopping for people </a:t>
            </a:r>
          </a:p>
          <a:p>
            <a:pPr algn="l"/>
            <a:r>
              <a:rPr lang="en-US" sz="2000" dirty="0">
                <a:latin typeface="Arial "/>
              </a:rPr>
              <a:t>Anyone can buy online ,,,,</a:t>
            </a:r>
          </a:p>
          <a:p>
            <a:pPr algn="l"/>
            <a:endParaRPr lang="en-US" sz="2000" dirty="0">
              <a:latin typeface="Arial "/>
            </a:endParaRPr>
          </a:p>
          <a:p>
            <a:pPr algn="l"/>
            <a:endParaRPr lang="en-US" sz="2000" dirty="0">
              <a:latin typeface="Arial "/>
            </a:endParaRPr>
          </a:p>
          <a:p>
            <a:pPr algn="l"/>
            <a:endParaRPr lang="en-US" sz="20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20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fr-T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4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C72C-FF78-DF71-5F64-A246DBD1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18" y="512224"/>
            <a:ext cx="10387818" cy="1154186"/>
          </a:xfrm>
        </p:spPr>
        <p:txBody>
          <a:bodyPr>
            <a:normAutofit fontScale="90000"/>
          </a:bodyPr>
          <a:lstStyle/>
          <a:p>
            <a:r>
              <a:rPr lang="fr-FR" dirty="0"/>
              <a:t>The last page </a:t>
            </a:r>
            <a:r>
              <a:rPr lang="fr-FR" dirty="0" err="1"/>
              <a:t>is</a:t>
            </a:r>
            <a:r>
              <a:rPr lang="fr-FR" dirty="0"/>
              <a:t> the shop page :</a:t>
            </a:r>
            <a:br>
              <a:rPr lang="fr-FR" dirty="0"/>
            </a:b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buy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and 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paid</a:t>
            </a:r>
            <a:r>
              <a:rPr lang="fr-FR" dirty="0"/>
              <a:t> for </a:t>
            </a:r>
            <a:r>
              <a:rPr lang="fr-FR" dirty="0" err="1"/>
              <a:t>it</a:t>
            </a:r>
            <a:r>
              <a:rPr lang="fr-FR" dirty="0"/>
              <a:t> </a:t>
            </a:r>
            <a:endParaRPr lang="fr-T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CA4478-54E5-54E8-1C95-37C6FAEA8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418" y="2163251"/>
            <a:ext cx="9941455" cy="4351338"/>
          </a:xfrm>
        </p:spPr>
      </p:pic>
    </p:spTree>
    <p:extLst>
      <p:ext uri="{BB962C8B-B14F-4D97-AF65-F5344CB8AC3E}">
        <p14:creationId xmlns:p14="http://schemas.microsoft.com/office/powerpoint/2010/main" val="78926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3881-3E7F-E09B-88D2-39B9ABC8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buy</a:t>
            </a:r>
            <a:r>
              <a:rPr lang="fr-FR" dirty="0"/>
              <a:t> an </a:t>
            </a:r>
            <a:r>
              <a:rPr lang="fr-FR" dirty="0" err="1"/>
              <a:t>object</a:t>
            </a:r>
            <a:r>
              <a:rPr lang="fr-FR" dirty="0"/>
              <a:t> :</a:t>
            </a:r>
            <a:endParaRPr lang="fr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26B5-D449-F383-9DD8-672C5665D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You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click at « </a:t>
            </a:r>
            <a:r>
              <a:rPr lang="fr-FR" dirty="0" err="1"/>
              <a:t>add</a:t>
            </a:r>
            <a:r>
              <a:rPr lang="fr-FR" dirty="0"/>
              <a:t> to </a:t>
            </a:r>
            <a:r>
              <a:rPr lang="fr-FR" dirty="0" err="1"/>
              <a:t>card</a:t>
            </a:r>
            <a:r>
              <a:rPr lang="fr-FR" dirty="0"/>
              <a:t> »</a:t>
            </a:r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click , the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in the shopping </a:t>
            </a:r>
            <a:r>
              <a:rPr lang="fr-FR" dirty="0" err="1"/>
              <a:t>card</a:t>
            </a:r>
            <a:r>
              <a:rPr lang="fr-FR" dirty="0"/>
              <a:t>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have to </a:t>
            </a:r>
            <a:r>
              <a:rPr lang="fr-FR" dirty="0" err="1"/>
              <a:t>choose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The </a:t>
            </a:r>
            <a:r>
              <a:rPr lang="fr-FR" dirty="0" err="1"/>
              <a:t>qunatity</a:t>
            </a:r>
            <a:endParaRPr lang="fr-FR" dirty="0"/>
          </a:p>
          <a:p>
            <a:pPr lvl="1"/>
            <a:r>
              <a:rPr lang="fr-FR" dirty="0"/>
              <a:t>You can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the </a:t>
            </a:r>
            <a:r>
              <a:rPr lang="fr-FR" dirty="0" err="1"/>
              <a:t>product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like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click at « REMOVE »</a:t>
            </a:r>
          </a:p>
          <a:p>
            <a:pPr lvl="1"/>
            <a:r>
              <a:rPr lang="fr-FR" dirty="0"/>
              <a:t>The total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</a:t>
            </a:r>
            <a:r>
              <a:rPr lang="fr-FR" dirty="0" err="1"/>
              <a:t>too</a:t>
            </a:r>
            <a:endParaRPr lang="fr-FR" dirty="0"/>
          </a:p>
          <a:p>
            <a:pPr lvl="1"/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06F1B-7B30-6767-7627-C098C757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641" y="3016591"/>
            <a:ext cx="1689542" cy="9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5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A5D717-7CD2-26D3-2232-866CB2E26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44" y="450165"/>
            <a:ext cx="8254087" cy="623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6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9A0B-1E87-AC72-970C-6AE06032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html and </a:t>
            </a:r>
            <a:r>
              <a:rPr lang="fr-FR" dirty="0" err="1"/>
              <a:t>js</a:t>
            </a:r>
            <a:r>
              <a:rPr lang="fr-FR" dirty="0"/>
              <a:t> code :</a:t>
            </a:r>
            <a:br>
              <a:rPr lang="fr-FR" dirty="0"/>
            </a:br>
            <a:r>
              <a:rPr lang="fr-FR" dirty="0"/>
              <a:t>« shopping </a:t>
            </a:r>
            <a:r>
              <a:rPr lang="fr-FR" dirty="0" err="1"/>
              <a:t>card</a:t>
            </a:r>
            <a:r>
              <a:rPr lang="fr-FR" dirty="0"/>
              <a:t> »</a:t>
            </a:r>
            <a:endParaRPr lang="fr-T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B4D55-4DE0-0117-2EF8-708D73151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74" y="2591021"/>
            <a:ext cx="4581525" cy="2714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E5D40-631D-DCED-F2AB-89CDB8977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10" y="1888577"/>
            <a:ext cx="4285957" cy="460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B58E4-3DF8-105B-CBBA-331532D1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86" y="177672"/>
            <a:ext cx="4760091" cy="3717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AF448-3270-422B-F9C5-D4D2FC4D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680" y="177672"/>
            <a:ext cx="4915998" cy="371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58E7D-4D35-C06F-4A95-AE96468E5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082" y="3895447"/>
            <a:ext cx="4569729" cy="29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2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0215-ACA0-F296-9FE6-938AD931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1514"/>
            <a:ext cx="10515600" cy="419217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tx1"/>
                </a:solidFill>
              </a:rPr>
              <a:t>I use 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HTML</a:t>
            </a:r>
            <a:br>
              <a:rPr lang="fr-FR" dirty="0"/>
            </a:br>
            <a:r>
              <a:rPr lang="fr-FR" dirty="0"/>
              <a:t>CSS</a:t>
            </a:r>
            <a:br>
              <a:rPr lang="fr-FR" dirty="0"/>
            </a:br>
            <a:r>
              <a:rPr lang="fr-FR" dirty="0"/>
              <a:t>JAVASCRIPT</a:t>
            </a:r>
            <a:br>
              <a:rPr lang="fr-FR" dirty="0"/>
            </a:br>
            <a:r>
              <a:rPr lang="fr-FR" dirty="0"/>
              <a:t>W3SCHOOLS</a:t>
            </a:r>
            <a:br>
              <a:rPr lang="fr-FR" dirty="0"/>
            </a:br>
            <a:r>
              <a:rPr lang="fr-FR" dirty="0"/>
              <a:t>YOUTUBE </a:t>
            </a:r>
            <a:br>
              <a:rPr lang="fr-FR" dirty="0"/>
            </a:br>
            <a:r>
              <a:rPr lang="fr-FR" dirty="0"/>
              <a:t>GOOGLE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43324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29F00-10FB-6202-40DE-1E57A322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To make a website you shold know how to use HTML CSS and JAVASCRIPT </a:t>
            </a:r>
            <a:endParaRPr lang="fr-TN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DE73D-C8C1-C7EF-C0A0-E25AC1E81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31" r="8393" b="-2"/>
          <a:stretch/>
        </p:blipFill>
        <p:spPr>
          <a:xfrm>
            <a:off x="548639" y="2542213"/>
            <a:ext cx="6386733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4C03B-8E51-C7F0-6AC6-3E04AA53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011" y="2510038"/>
            <a:ext cx="3803904" cy="3660185"/>
          </a:xfrm>
        </p:spPr>
        <p:txBody>
          <a:bodyPr anchor="ctr">
            <a:normAutofit/>
          </a:bodyPr>
          <a:lstStyle/>
          <a:p>
            <a:r>
              <a:rPr lang="fr-FR" sz="2200" dirty="0"/>
              <a:t>So </a:t>
            </a:r>
            <a:r>
              <a:rPr lang="fr-FR" sz="2200" dirty="0" err="1"/>
              <a:t>this</a:t>
            </a:r>
            <a:r>
              <a:rPr lang="fr-FR" sz="2200" dirty="0"/>
              <a:t>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my</a:t>
            </a:r>
            <a:r>
              <a:rPr lang="fr-FR" sz="2200" dirty="0"/>
              <a:t> </a:t>
            </a:r>
            <a:r>
              <a:rPr lang="fr-FR" sz="2200" dirty="0" err="1"/>
              <a:t>project</a:t>
            </a:r>
            <a:r>
              <a:rPr lang="fr-FR" sz="2200" dirty="0"/>
              <a:t> and in </a:t>
            </a:r>
            <a:r>
              <a:rPr lang="fr-FR" sz="2200" dirty="0" err="1"/>
              <a:t>this</a:t>
            </a:r>
            <a:r>
              <a:rPr lang="fr-FR" sz="2200" dirty="0"/>
              <a:t> </a:t>
            </a:r>
            <a:r>
              <a:rPr lang="fr-FR" sz="2200" dirty="0" err="1"/>
              <a:t>presentation</a:t>
            </a:r>
            <a:r>
              <a:rPr lang="fr-FR" sz="2200" dirty="0"/>
              <a:t> i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explain</a:t>
            </a:r>
            <a:r>
              <a:rPr lang="fr-FR" sz="2200" dirty="0"/>
              <a:t> to </a:t>
            </a:r>
            <a:r>
              <a:rPr lang="fr-FR" sz="2200" dirty="0" err="1"/>
              <a:t>you</a:t>
            </a:r>
            <a:r>
              <a:rPr lang="fr-FR" sz="2200" dirty="0"/>
              <a:t> how i </a:t>
            </a:r>
            <a:r>
              <a:rPr lang="fr-FR" sz="2200" dirty="0" err="1"/>
              <a:t>make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</a:t>
            </a:r>
          </a:p>
          <a:p>
            <a:endParaRPr lang="fr-TN" sz="2200" dirty="0"/>
          </a:p>
        </p:txBody>
      </p:sp>
    </p:spTree>
    <p:extLst>
      <p:ext uri="{BB962C8B-B14F-4D97-AF65-F5344CB8AC3E}">
        <p14:creationId xmlns:p14="http://schemas.microsoft.com/office/powerpoint/2010/main" val="8920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A2EAB-D9B9-3FA1-A8AF-F6A9E4FC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First :you need to learn how to programming with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04454-A512-DCBC-E07E-556F7287D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67" y="1675227"/>
            <a:ext cx="1021906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F2DE-D308-F22D-F94B-556B7E38D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66" y="267283"/>
            <a:ext cx="10515600" cy="6485209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HTML</a:t>
            </a:r>
            <a:r>
              <a:rPr lang="fr-FR" sz="3600" dirty="0"/>
              <a:t> stands for hyper </a:t>
            </a:r>
            <a:r>
              <a:rPr lang="fr-FR" sz="3600" dirty="0" err="1"/>
              <a:t>text</a:t>
            </a:r>
            <a:r>
              <a:rPr lang="fr-FR" sz="3600" dirty="0"/>
              <a:t> markup </a:t>
            </a:r>
            <a:r>
              <a:rPr lang="fr-FR" sz="3600" dirty="0" err="1"/>
              <a:t>languge</a:t>
            </a:r>
            <a:endParaRPr lang="fr-FR" sz="3600" dirty="0"/>
          </a:p>
          <a:p>
            <a:r>
              <a:rPr lang="fr-FR" sz="3600" dirty="0"/>
              <a:t>He </a:t>
            </a:r>
            <a:r>
              <a:rPr lang="fr-FR" sz="3600" dirty="0" err="1"/>
              <a:t>is</a:t>
            </a:r>
            <a:r>
              <a:rPr lang="fr-FR" sz="3600" dirty="0"/>
              <a:t> </a:t>
            </a:r>
            <a:r>
              <a:rPr lang="fr-FR" sz="3600" dirty="0" err="1"/>
              <a:t>used</a:t>
            </a:r>
            <a:r>
              <a:rPr lang="fr-FR" sz="3600" dirty="0"/>
              <a:t> to </a:t>
            </a:r>
            <a:r>
              <a:rPr lang="fr-FR" sz="3600" dirty="0" err="1"/>
              <a:t>create</a:t>
            </a:r>
            <a:r>
              <a:rPr lang="fr-FR" sz="3600" dirty="0"/>
              <a:t> a web pages </a:t>
            </a:r>
          </a:p>
          <a:p>
            <a:endParaRPr lang="fr-FR" sz="3600" dirty="0"/>
          </a:p>
          <a:p>
            <a:r>
              <a:rPr lang="fr-FR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  <a:r>
              <a:rPr lang="fr-FR" sz="3600" dirty="0"/>
              <a:t> stands for </a:t>
            </a:r>
            <a:r>
              <a:rPr lang="fr-FR" sz="3600" dirty="0" err="1"/>
              <a:t>cascading</a:t>
            </a:r>
            <a:r>
              <a:rPr lang="fr-FR" sz="3600" dirty="0"/>
              <a:t> style </a:t>
            </a:r>
            <a:r>
              <a:rPr lang="fr-FR" sz="3600" dirty="0" err="1"/>
              <a:t>sheets</a:t>
            </a:r>
            <a:endParaRPr lang="fr-FR" sz="3600" dirty="0"/>
          </a:p>
          <a:p>
            <a:r>
              <a:rPr lang="fr-FR" sz="3600" dirty="0"/>
              <a:t>He </a:t>
            </a:r>
            <a:r>
              <a:rPr lang="fr-FR" sz="3600" dirty="0" err="1"/>
              <a:t>describes</a:t>
            </a:r>
            <a:r>
              <a:rPr lang="fr-FR" sz="3600" dirty="0"/>
              <a:t> how HTML éléments are to </a:t>
            </a:r>
            <a:r>
              <a:rPr lang="fr-FR" sz="3600" dirty="0" err="1"/>
              <a:t>be</a:t>
            </a:r>
            <a:r>
              <a:rPr lang="fr-FR" sz="3600" dirty="0"/>
              <a:t> </a:t>
            </a:r>
            <a:r>
              <a:rPr lang="fr-FR" sz="3600" dirty="0" err="1"/>
              <a:t>displayed</a:t>
            </a:r>
            <a:r>
              <a:rPr lang="fr-FR" sz="3600" dirty="0"/>
              <a:t> on screen and </a:t>
            </a:r>
            <a:r>
              <a:rPr lang="fr-FR" sz="3600" dirty="0" err="1"/>
              <a:t>it</a:t>
            </a:r>
            <a:r>
              <a:rPr lang="fr-FR" sz="3600" dirty="0"/>
              <a:t> can control the </a:t>
            </a:r>
            <a:r>
              <a:rPr lang="fr-FR" sz="3600" dirty="0" err="1"/>
              <a:t>layout</a:t>
            </a:r>
            <a:r>
              <a:rPr lang="fr-FR" sz="3600" dirty="0"/>
              <a:t> of web pages</a:t>
            </a:r>
          </a:p>
          <a:p>
            <a:endParaRPr lang="fr-FR" sz="3600" dirty="0"/>
          </a:p>
          <a:p>
            <a:r>
              <a:rPr lang="fr-FR" sz="3600" dirty="0">
                <a:solidFill>
                  <a:schemeClr val="accent2"/>
                </a:solidFill>
              </a:rPr>
              <a:t>Javascript</a:t>
            </a:r>
            <a:r>
              <a:rPr lang="fr-FR" sz="3600" dirty="0"/>
              <a:t> </a:t>
            </a:r>
            <a:r>
              <a:rPr lang="fr-FR" sz="3600" dirty="0" err="1"/>
              <a:t>is</a:t>
            </a:r>
            <a:r>
              <a:rPr lang="fr-FR" sz="3600" dirty="0"/>
              <a:t> the </a:t>
            </a:r>
            <a:r>
              <a:rPr lang="fr-FR" sz="3600" dirty="0" err="1"/>
              <a:t>programming</a:t>
            </a:r>
            <a:r>
              <a:rPr lang="fr-FR" sz="3600" dirty="0"/>
              <a:t> </a:t>
            </a:r>
            <a:r>
              <a:rPr lang="fr-FR" sz="3600" dirty="0" err="1"/>
              <a:t>language</a:t>
            </a:r>
            <a:r>
              <a:rPr lang="fr-FR" sz="3600" dirty="0"/>
              <a:t> of the web </a:t>
            </a:r>
          </a:p>
          <a:p>
            <a:r>
              <a:rPr lang="fr-FR" sz="3600" dirty="0"/>
              <a:t>Javascript </a:t>
            </a:r>
            <a:r>
              <a:rPr lang="fr-FR" sz="3600" dirty="0" err="1"/>
              <a:t>is</a:t>
            </a:r>
            <a:r>
              <a:rPr lang="fr-FR" sz="3600" dirty="0"/>
              <a:t> the </a:t>
            </a:r>
            <a:r>
              <a:rPr lang="fr-FR" sz="3600" dirty="0" err="1"/>
              <a:t>world’s</a:t>
            </a:r>
            <a:r>
              <a:rPr lang="fr-FR" sz="3600" dirty="0"/>
              <a:t> </a:t>
            </a:r>
            <a:r>
              <a:rPr lang="fr-FR" sz="3600" dirty="0" err="1"/>
              <a:t>most</a:t>
            </a:r>
            <a:r>
              <a:rPr lang="fr-FR" sz="3600" dirty="0"/>
              <a:t> </a:t>
            </a:r>
            <a:r>
              <a:rPr lang="fr-FR" sz="3600" dirty="0" err="1"/>
              <a:t>popular</a:t>
            </a:r>
            <a:r>
              <a:rPr lang="fr-FR" sz="3600" dirty="0"/>
              <a:t> </a:t>
            </a:r>
            <a:r>
              <a:rPr lang="fr-FR" sz="3600" dirty="0" err="1"/>
              <a:t>programming</a:t>
            </a:r>
            <a:r>
              <a:rPr lang="fr-FR" sz="3600" dirty="0"/>
              <a:t> </a:t>
            </a:r>
            <a:r>
              <a:rPr lang="fr-FR" sz="3600" dirty="0" err="1"/>
              <a:t>languge</a:t>
            </a:r>
            <a:r>
              <a:rPr lang="fr-FR" sz="3600" dirty="0"/>
              <a:t> </a:t>
            </a:r>
          </a:p>
          <a:p>
            <a:endParaRPr lang="fr-FR" sz="2000" dirty="0"/>
          </a:p>
          <a:p>
            <a:endParaRPr lang="fr-TN" sz="2000" dirty="0"/>
          </a:p>
        </p:txBody>
      </p:sp>
    </p:spTree>
    <p:extLst>
      <p:ext uri="{BB962C8B-B14F-4D97-AF65-F5344CB8AC3E}">
        <p14:creationId xmlns:p14="http://schemas.microsoft.com/office/powerpoint/2010/main" val="336903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4849-AADA-F663-EF12-420F31BA074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Don’t </a:t>
            </a:r>
            <a:r>
              <a:rPr lang="fr-FR" dirty="0" err="1">
                <a:solidFill>
                  <a:schemeClr val="bg1">
                    <a:lumMod val="95000"/>
                  </a:schemeClr>
                </a:solidFill>
              </a:rPr>
              <a:t>forget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95000"/>
                  </a:schemeClr>
                </a:solidFill>
              </a:rPr>
              <a:t>that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95000"/>
                  </a:schemeClr>
                </a:solidFill>
              </a:rPr>
              <a:t>there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 are </a:t>
            </a:r>
            <a:r>
              <a:rPr lang="fr-FR" dirty="0" err="1">
                <a:solidFill>
                  <a:schemeClr val="bg1">
                    <a:lumMod val="95000"/>
                  </a:schemeClr>
                </a:solidFill>
              </a:rPr>
              <a:t>many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 sites can help </a:t>
            </a:r>
            <a:r>
              <a:rPr lang="fr-FR" dirty="0" err="1">
                <a:solidFill>
                  <a:schemeClr val="bg1">
                    <a:lumMod val="95000"/>
                  </a:schemeClr>
                </a:solidFill>
              </a:rPr>
              <a:t>you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dirty="0"/>
              <a:t>:</a:t>
            </a:r>
            <a:r>
              <a:rPr lang="fr-FR" dirty="0">
                <a:solidFill>
                  <a:schemeClr val="bg1"/>
                </a:solidFill>
              </a:rPr>
              <a:t>:</a:t>
            </a:r>
            <a:endParaRPr lang="fr-T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D64E9-906D-A373-664C-AEC3DA2A1F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1690688"/>
            <a:ext cx="1881199" cy="167484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3DB41D9-D9A8-D0AC-031E-AF0FC83379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67621" y="4253857"/>
            <a:ext cx="5183188" cy="16781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CB16F9-DA9C-BDD9-8DDA-F04C7167A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677" y="2817917"/>
            <a:ext cx="2109514" cy="16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75FF-289D-D8B6-8308-CBCE34DA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star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navbar</a:t>
            </a:r>
            <a:r>
              <a:rPr lang="fr-FR" dirty="0"/>
              <a:t> :</a:t>
            </a:r>
            <a:endParaRPr lang="fr-T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F8FD3B-4A0B-5C02-4F5E-FE18662503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2778" y="1479673"/>
            <a:ext cx="10936459" cy="57421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7FFAE-122A-F675-CD63-91D023A2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9227" y="2506662"/>
            <a:ext cx="5181600" cy="4351338"/>
          </a:xfrm>
        </p:spPr>
        <p:txBody>
          <a:bodyPr/>
          <a:lstStyle/>
          <a:p>
            <a:pPr marL="2286000" lvl="5" indent="0">
              <a:buNone/>
            </a:pPr>
            <a:r>
              <a:rPr lang="fr-FR" dirty="0"/>
              <a:t>	</a:t>
            </a:r>
            <a:endParaRPr lang="fr-T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AB177-D0AE-FA48-DA39-90071EB56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84" y="3163021"/>
            <a:ext cx="3719724" cy="32821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B01113-22E2-A829-C5D7-BE6399F20782}"/>
              </a:ext>
            </a:extLst>
          </p:cNvPr>
          <p:cNvSpPr/>
          <p:nvPr/>
        </p:nvSpPr>
        <p:spPr>
          <a:xfrm>
            <a:off x="1781173" y="2236763"/>
            <a:ext cx="1693547" cy="5684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HTML</a:t>
            </a:r>
            <a:endParaRPr lang="fr-T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42BB56-2B69-4C8E-0AD1-1B71C6C28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975" y="2805236"/>
            <a:ext cx="3491428" cy="34941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59C503-46DE-572C-F539-37FFB70F7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692" y="2956251"/>
            <a:ext cx="2252108" cy="32335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495FF76-2F6A-5FBE-E9A3-CFEAC1FE477B}"/>
              </a:ext>
            </a:extLst>
          </p:cNvPr>
          <p:cNvSpPr/>
          <p:nvPr/>
        </p:nvSpPr>
        <p:spPr>
          <a:xfrm>
            <a:off x="7146388" y="2236763"/>
            <a:ext cx="1995015" cy="458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CSS</a:t>
            </a:r>
            <a:endParaRPr lang="fr-T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2D6481-C315-9250-FB0F-AC864B206236}"/>
              </a:ext>
            </a:extLst>
          </p:cNvPr>
          <p:cNvCxnSpPr/>
          <p:nvPr/>
        </p:nvCxnSpPr>
        <p:spPr>
          <a:xfrm>
            <a:off x="4839286" y="2236763"/>
            <a:ext cx="0" cy="4621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8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295C-0563-591E-EE7F-607D7182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86580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NEWS page : here you can find what is new in the store . </a:t>
            </a:r>
            <a:br>
              <a:rPr lang="en-US" sz="3600" dirty="0"/>
            </a:br>
            <a:r>
              <a:rPr lang="en-US" sz="3600" dirty="0"/>
              <a:t>you have a slider who show you all the new products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784E4-D79E-8DBB-B847-08907CEE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7" y="2742397"/>
            <a:ext cx="4101981" cy="329184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82E30-7DBC-E60D-592E-575A163C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802" y="2742397"/>
            <a:ext cx="4127699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9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847D-C9C1-7B19-56D7-783D2350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252"/>
            <a:ext cx="9144000" cy="1114400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Html and </a:t>
            </a:r>
            <a:r>
              <a:rPr lang="fr-FR" dirty="0" err="1">
                <a:solidFill>
                  <a:srgbClr val="FF0000"/>
                </a:solidFill>
              </a:rPr>
              <a:t>js</a:t>
            </a:r>
            <a:r>
              <a:rPr lang="fr-FR" dirty="0">
                <a:solidFill>
                  <a:srgbClr val="FF0000"/>
                </a:solidFill>
              </a:rPr>
              <a:t> code </a:t>
            </a:r>
            <a:endParaRPr lang="fr-T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AEAC2-6124-60A3-BE2C-59DCC689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5" y="1695402"/>
            <a:ext cx="6019608" cy="4902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0B221-6C25-70E9-F4B5-ABDD2ED32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37" y="1695401"/>
            <a:ext cx="5535748" cy="49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4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1843-208A-CDC2-4D7B-E21DCA781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526" y="657664"/>
            <a:ext cx="9144000" cy="935502"/>
          </a:xfrm>
        </p:spPr>
        <p:txBody>
          <a:bodyPr>
            <a:normAutofit fontScale="90000"/>
          </a:bodyPr>
          <a:lstStyle/>
          <a:p>
            <a:r>
              <a:rPr lang="fr-FR" dirty="0"/>
              <a:t>Contact page:</a:t>
            </a:r>
            <a:br>
              <a:rPr lang="fr-FR" dirty="0"/>
            </a:b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contact the store </a:t>
            </a:r>
            <a:endParaRPr lang="fr-T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BAD3D-6D6C-2921-76C2-444243592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T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09872-3C03-6354-00ED-B7428C02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21" y="1800665"/>
            <a:ext cx="11834079" cy="49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7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348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Arial</vt:lpstr>
      <vt:lpstr>Arial</vt:lpstr>
      <vt:lpstr>Arial </vt:lpstr>
      <vt:lpstr>Arial Black</vt:lpstr>
      <vt:lpstr>Calibri</vt:lpstr>
      <vt:lpstr>Calibri Light</vt:lpstr>
      <vt:lpstr>Office Theme</vt:lpstr>
      <vt:lpstr>My Store</vt:lpstr>
      <vt:lpstr>To make a website you shold know how to use HTML CSS and JAVASCRIPT </vt:lpstr>
      <vt:lpstr>First :you need to learn how to programming with :</vt:lpstr>
      <vt:lpstr>PowerPoint Presentation</vt:lpstr>
      <vt:lpstr>Don’t forget that there are many sites can help you ::</vt:lpstr>
      <vt:lpstr>Let’s star with the navbar :</vt:lpstr>
      <vt:lpstr>NEWS page : here you can find what is new in the store .  you have a slider who show you all the new products</vt:lpstr>
      <vt:lpstr>Html and js code </vt:lpstr>
      <vt:lpstr>Contact page: here you can contact the store </vt:lpstr>
      <vt:lpstr>The last page is the shop page : where you can buy any product you want and  you paid for it </vt:lpstr>
      <vt:lpstr>For example if you want to buy an object :</vt:lpstr>
      <vt:lpstr>PowerPoint Presentation</vt:lpstr>
      <vt:lpstr>Some html and js code : « shopping card »</vt:lpstr>
      <vt:lpstr>PowerPoint Presentation</vt:lpstr>
      <vt:lpstr>I use :  HTML CSS JAVASCRIPT W3SCHOOLS YOUTUBE  GOOGLE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Store</dc:title>
  <dc:creator>Yahya</dc:creator>
  <cp:lastModifiedBy>Yahya</cp:lastModifiedBy>
  <cp:revision>1</cp:revision>
  <dcterms:created xsi:type="dcterms:W3CDTF">2023-01-28T10:27:52Z</dcterms:created>
  <dcterms:modified xsi:type="dcterms:W3CDTF">2023-01-28T10:23:37Z</dcterms:modified>
</cp:coreProperties>
</file>