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60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8" r:id="rId15"/>
    <p:sldId id="279" r:id="rId16"/>
    <p:sldId id="284" r:id="rId17"/>
    <p:sldId id="287" r:id="rId18"/>
    <p:sldId id="285" r:id="rId19"/>
    <p:sldId id="280" r:id="rId20"/>
    <p:sldId id="281" r:id="rId21"/>
    <p:sldId id="282" r:id="rId22"/>
    <p:sldId id="283" r:id="rId23"/>
    <p:sldId id="286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6872"/>
    <a:srgbClr val="103350"/>
    <a:srgbClr val="0C4360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5/21/2024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Corona Virus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SQL Project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61A3A1-A9BF-4B22-AA56-A50136B67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923575"/>
            <a:ext cx="10860016" cy="501084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6543E-C57D-4FB0-8951-D3596CD5A5DE}"/>
              </a:ext>
            </a:extLst>
          </p:cNvPr>
          <p:cNvSpPr txBox="1"/>
          <p:nvPr/>
        </p:nvSpPr>
        <p:spPr>
          <a:xfrm>
            <a:off x="9514702" y="1787780"/>
            <a:ext cx="1594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MIN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YEAR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GROUP BY</a:t>
            </a:r>
          </a:p>
        </p:txBody>
      </p:sp>
    </p:spTree>
    <p:extLst>
      <p:ext uri="{BB962C8B-B14F-4D97-AF65-F5344CB8AC3E}">
        <p14:creationId xmlns:p14="http://schemas.microsoft.com/office/powerpoint/2010/main" val="146204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6F63CA-A142-449F-B4D0-00048ADFA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1" y="971207"/>
            <a:ext cx="10831437" cy="491558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19086-B220-4AE3-81D4-C5AFAC8E3E2D}"/>
              </a:ext>
            </a:extLst>
          </p:cNvPr>
          <p:cNvSpPr txBox="1"/>
          <p:nvPr/>
        </p:nvSpPr>
        <p:spPr>
          <a:xfrm>
            <a:off x="9514702" y="1787780"/>
            <a:ext cx="1594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MAX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YEAR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GROUP BY</a:t>
            </a:r>
          </a:p>
        </p:txBody>
      </p:sp>
    </p:spTree>
    <p:extLst>
      <p:ext uri="{BB962C8B-B14F-4D97-AF65-F5344CB8AC3E}">
        <p14:creationId xmlns:p14="http://schemas.microsoft.com/office/powerpoint/2010/main" val="313677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FBCB02-2071-40ED-918F-F39096327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92"/>
          <a:stretch/>
        </p:blipFill>
        <p:spPr>
          <a:xfrm>
            <a:off x="718998" y="1095222"/>
            <a:ext cx="10754004" cy="433977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B9367-5E74-426E-B5AC-A70181D40713}"/>
              </a:ext>
            </a:extLst>
          </p:cNvPr>
          <p:cNvSpPr txBox="1"/>
          <p:nvPr/>
        </p:nvSpPr>
        <p:spPr>
          <a:xfrm>
            <a:off x="9514702" y="1787780"/>
            <a:ext cx="15940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MONTH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SUM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YEAR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GROUP BY</a:t>
            </a:r>
          </a:p>
          <a:p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ORDER BY</a:t>
            </a:r>
          </a:p>
        </p:txBody>
      </p:sp>
    </p:spTree>
    <p:extLst>
      <p:ext uri="{BB962C8B-B14F-4D97-AF65-F5344CB8AC3E}">
        <p14:creationId xmlns:p14="http://schemas.microsoft.com/office/powerpoint/2010/main" val="105587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B7504D-C376-410C-B9BB-59AD8F835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8" y="532996"/>
            <a:ext cx="10840963" cy="57920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AD4DF-4D00-4C0C-A36A-4A930D1FA2A9}"/>
              </a:ext>
            </a:extLst>
          </p:cNvPr>
          <p:cNvSpPr txBox="1"/>
          <p:nvPr/>
        </p:nvSpPr>
        <p:spPr>
          <a:xfrm>
            <a:off x="9514702" y="1787780"/>
            <a:ext cx="15940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MONTH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SUM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YEAR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GROUP BY</a:t>
            </a:r>
          </a:p>
          <a:p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ORDER BY</a:t>
            </a:r>
          </a:p>
        </p:txBody>
      </p:sp>
    </p:spTree>
    <p:extLst>
      <p:ext uri="{BB962C8B-B14F-4D97-AF65-F5344CB8AC3E}">
        <p14:creationId xmlns:p14="http://schemas.microsoft.com/office/powerpoint/2010/main" val="316296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F47812-A9F8-4136-B46B-A59D0CCE1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8" y="532996"/>
            <a:ext cx="10840963" cy="57920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AD4DF-4D00-4C0C-A36A-4A930D1FA2A9}"/>
              </a:ext>
            </a:extLst>
          </p:cNvPr>
          <p:cNvSpPr txBox="1"/>
          <p:nvPr/>
        </p:nvSpPr>
        <p:spPr>
          <a:xfrm>
            <a:off x="9514702" y="1787780"/>
            <a:ext cx="15940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MONTH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SUM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YEAR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GROUP BY</a:t>
            </a:r>
          </a:p>
          <a:p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ORDER BY</a:t>
            </a:r>
          </a:p>
        </p:txBody>
      </p:sp>
    </p:spTree>
    <p:extLst>
      <p:ext uri="{BB962C8B-B14F-4D97-AF65-F5344CB8AC3E}">
        <p14:creationId xmlns:p14="http://schemas.microsoft.com/office/powerpoint/2010/main" val="92537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6D4BF0-8933-4C25-95D4-31CFABD57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5"/>
          <a:stretch/>
        </p:blipFill>
        <p:spPr>
          <a:xfrm>
            <a:off x="732676" y="568410"/>
            <a:ext cx="10783821" cy="57872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A5368-B646-44C0-9563-09488E9990A3}"/>
              </a:ext>
            </a:extLst>
          </p:cNvPr>
          <p:cNvSpPr txBox="1"/>
          <p:nvPr/>
        </p:nvSpPr>
        <p:spPr>
          <a:xfrm>
            <a:off x="9477631" y="1951671"/>
            <a:ext cx="1774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SUM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AVG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ROUND</a:t>
            </a:r>
          </a:p>
          <a:p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VAR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STDEV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endParaRPr lang="en-US" dirty="0">
              <a:solidFill>
                <a:srgbClr val="FFFF00"/>
              </a:solidFill>
              <a:highlight>
                <a:srgbClr val="1B687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912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1E19B7-E776-4F19-9F3F-A1B32D3B1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34" y="528232"/>
            <a:ext cx="10793331" cy="580153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18E540-5FA1-4195-A6AC-B4A986EDFF9F}"/>
              </a:ext>
            </a:extLst>
          </p:cNvPr>
          <p:cNvSpPr txBox="1"/>
          <p:nvPr/>
        </p:nvSpPr>
        <p:spPr>
          <a:xfrm>
            <a:off x="9477631" y="1951671"/>
            <a:ext cx="17745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MONTH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SUM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AVG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ROUND</a:t>
            </a:r>
          </a:p>
          <a:p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VAR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STDEV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GROUP BY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ORDER BY</a:t>
            </a:r>
          </a:p>
        </p:txBody>
      </p:sp>
    </p:spTree>
    <p:extLst>
      <p:ext uri="{BB962C8B-B14F-4D97-AF65-F5344CB8AC3E}">
        <p14:creationId xmlns:p14="http://schemas.microsoft.com/office/powerpoint/2010/main" val="378132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E59BEF-D3EF-4EA1-97A1-ADC53C8C4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25"/>
          <a:stretch/>
        </p:blipFill>
        <p:spPr>
          <a:xfrm>
            <a:off x="667048" y="548322"/>
            <a:ext cx="10857903" cy="576135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FEBD8-52F3-49B4-B72E-1816748297C0}"/>
              </a:ext>
            </a:extLst>
          </p:cNvPr>
          <p:cNvSpPr txBox="1"/>
          <p:nvPr/>
        </p:nvSpPr>
        <p:spPr>
          <a:xfrm>
            <a:off x="9477631" y="1951671"/>
            <a:ext cx="1774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SUM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AVG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ROUND</a:t>
            </a:r>
          </a:p>
          <a:p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VAR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STDEV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endParaRPr lang="en-US" dirty="0">
              <a:solidFill>
                <a:srgbClr val="FFFF00"/>
              </a:solidFill>
              <a:highlight>
                <a:srgbClr val="1B687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1020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2081BA-A19C-487E-8B9F-75C72C16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45" y="933101"/>
            <a:ext cx="10821910" cy="49917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7FF357-5675-4EF4-9961-DBA19D1A08CF}"/>
              </a:ext>
            </a:extLst>
          </p:cNvPr>
          <p:cNvSpPr/>
          <p:nvPr/>
        </p:nvSpPr>
        <p:spPr>
          <a:xfrm>
            <a:off x="3904735" y="2162432"/>
            <a:ext cx="3348681" cy="284206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BB4DD6-4D18-4BAB-8D0B-34D0F36899F1}"/>
              </a:ext>
            </a:extLst>
          </p:cNvPr>
          <p:cNvSpPr txBox="1"/>
          <p:nvPr/>
        </p:nvSpPr>
        <p:spPr>
          <a:xfrm>
            <a:off x="9477631" y="1951671"/>
            <a:ext cx="1774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TOP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SUM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GROUP BY</a:t>
            </a:r>
          </a:p>
          <a:p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ORDER BY</a:t>
            </a:r>
          </a:p>
        </p:txBody>
      </p:sp>
    </p:spTree>
    <p:extLst>
      <p:ext uri="{BB962C8B-B14F-4D97-AF65-F5344CB8AC3E}">
        <p14:creationId xmlns:p14="http://schemas.microsoft.com/office/powerpoint/2010/main" val="274805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13756-3019-46B7-989C-AD45594DB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980733"/>
            <a:ext cx="10860016" cy="48965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8C2C92-0A92-42AC-9A8F-15D8558C18B8}"/>
              </a:ext>
            </a:extLst>
          </p:cNvPr>
          <p:cNvSpPr/>
          <p:nvPr/>
        </p:nvSpPr>
        <p:spPr>
          <a:xfrm>
            <a:off x="3459898" y="2100646"/>
            <a:ext cx="6561431" cy="284207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4CDACE-75CC-4671-8153-13F954E6C22D}"/>
              </a:ext>
            </a:extLst>
          </p:cNvPr>
          <p:cNvSpPr txBox="1"/>
          <p:nvPr/>
        </p:nvSpPr>
        <p:spPr>
          <a:xfrm>
            <a:off x="9502344" y="2384853"/>
            <a:ext cx="1774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TOP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SUM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GROUP BY</a:t>
            </a:r>
          </a:p>
          <a:p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ORDER BY</a:t>
            </a:r>
          </a:p>
        </p:txBody>
      </p:sp>
    </p:spTree>
    <p:extLst>
      <p:ext uri="{BB962C8B-B14F-4D97-AF65-F5344CB8AC3E}">
        <p14:creationId xmlns:p14="http://schemas.microsoft.com/office/powerpoint/2010/main" val="363242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D5FFC8-2E0B-4E5E-B402-610E36211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45" y="523469"/>
            <a:ext cx="10821910" cy="58110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1DEEDA-14DC-4D4C-8574-F5C069E9D7C8}"/>
              </a:ext>
            </a:extLst>
          </p:cNvPr>
          <p:cNvSpPr txBox="1"/>
          <p:nvPr/>
        </p:nvSpPr>
        <p:spPr>
          <a:xfrm rot="2174518">
            <a:off x="9013878" y="2289827"/>
            <a:ext cx="198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B6872"/>
                </a:solidFill>
                <a:highlight>
                  <a:srgbClr val="1B6872"/>
                </a:highlight>
              </a:rPr>
              <a:t>Exp     </a:t>
            </a:r>
            <a:r>
              <a:rPr lang="en-US" sz="2000" dirty="0" err="1">
                <a:solidFill>
                  <a:srgbClr val="1B6872"/>
                </a:solidFill>
                <a:highlight>
                  <a:srgbClr val="1B6872"/>
                </a:highlight>
              </a:rPr>
              <a:t>loration</a:t>
            </a:r>
            <a:endParaRPr lang="en-US" sz="2000" dirty="0">
              <a:solidFill>
                <a:srgbClr val="1B6872"/>
              </a:solidFill>
              <a:highlight>
                <a:srgbClr val="1B6872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B9CCCF-F571-441C-ABF9-C438FEBDDFC8}"/>
              </a:ext>
            </a:extLst>
          </p:cNvPr>
          <p:cNvSpPr txBox="1"/>
          <p:nvPr/>
        </p:nvSpPr>
        <p:spPr>
          <a:xfrm>
            <a:off x="9045147" y="2209621"/>
            <a:ext cx="1989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highlight>
                  <a:srgbClr val="1B6872"/>
                </a:highlight>
              </a:rPr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C2C45-899A-49DE-9264-F5EF8405A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45" y="532996"/>
            <a:ext cx="10821910" cy="57920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2F726A-D748-4E68-92C9-92E55F94C966}"/>
              </a:ext>
            </a:extLst>
          </p:cNvPr>
          <p:cNvSpPr/>
          <p:nvPr/>
        </p:nvSpPr>
        <p:spPr>
          <a:xfrm>
            <a:off x="3410465" y="2113004"/>
            <a:ext cx="4040659" cy="308919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7F7BE-83CD-4A62-8BDB-3E19FE36930B}"/>
              </a:ext>
            </a:extLst>
          </p:cNvPr>
          <p:cNvSpPr txBox="1"/>
          <p:nvPr/>
        </p:nvSpPr>
        <p:spPr>
          <a:xfrm>
            <a:off x="9477631" y="1951671"/>
            <a:ext cx="1774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TOP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SUM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GROUP BY</a:t>
            </a:r>
          </a:p>
          <a:p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ORDER BY</a:t>
            </a:r>
          </a:p>
        </p:txBody>
      </p:sp>
    </p:spTree>
    <p:extLst>
      <p:ext uri="{BB962C8B-B14F-4D97-AF65-F5344CB8AC3E}">
        <p14:creationId xmlns:p14="http://schemas.microsoft.com/office/powerpoint/2010/main" val="329091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63E2A6-E621-4AFB-BED9-03039184C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1" y="523469"/>
            <a:ext cx="10831437" cy="58110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EAF950-CFA2-4E70-B876-BA00227470C7}"/>
              </a:ext>
            </a:extLst>
          </p:cNvPr>
          <p:cNvSpPr/>
          <p:nvPr/>
        </p:nvSpPr>
        <p:spPr>
          <a:xfrm>
            <a:off x="4559643" y="2187146"/>
            <a:ext cx="1927654" cy="27185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DC5AC8-F2E6-4EC6-A8E3-A14F5E3DCF55}"/>
              </a:ext>
            </a:extLst>
          </p:cNvPr>
          <p:cNvSpPr txBox="1"/>
          <p:nvPr/>
        </p:nvSpPr>
        <p:spPr>
          <a:xfrm>
            <a:off x="8023656" y="1186249"/>
            <a:ext cx="3146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highlight>
                  <a:srgbClr val="1B6872"/>
                </a:highlight>
              </a:rPr>
              <a:t>Checking Null Values</a:t>
            </a: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7CC00-C6AA-4DA5-BF42-7D7432D98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8" y="528232"/>
            <a:ext cx="10840963" cy="58015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852C4B-C59D-408A-8E7B-ACDA30DE2300}"/>
              </a:ext>
            </a:extLst>
          </p:cNvPr>
          <p:cNvSpPr txBox="1"/>
          <p:nvPr/>
        </p:nvSpPr>
        <p:spPr>
          <a:xfrm>
            <a:off x="9514703" y="1787780"/>
            <a:ext cx="1445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UPDATE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SET</a:t>
            </a:r>
          </a:p>
        </p:txBody>
      </p:sp>
    </p:spTree>
    <p:extLst>
      <p:ext uri="{BB962C8B-B14F-4D97-AF65-F5344CB8AC3E}">
        <p14:creationId xmlns:p14="http://schemas.microsoft.com/office/powerpoint/2010/main" val="175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8FB2D9-F7A7-423B-AB80-290BA81ED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7"/>
          <a:stretch/>
        </p:blipFill>
        <p:spPr>
          <a:xfrm>
            <a:off x="680281" y="563372"/>
            <a:ext cx="10831437" cy="5780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4554D7-0DCD-42F1-8502-87E6FBA944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59" t="3188" r="7015" b="61375"/>
          <a:stretch/>
        </p:blipFill>
        <p:spPr>
          <a:xfrm>
            <a:off x="976183" y="563372"/>
            <a:ext cx="3892379" cy="13024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F443C6-42C3-4452-99E0-3BD6E1F94358}"/>
              </a:ext>
            </a:extLst>
          </p:cNvPr>
          <p:cNvSpPr/>
          <p:nvPr/>
        </p:nvSpPr>
        <p:spPr>
          <a:xfrm>
            <a:off x="3892379" y="2829697"/>
            <a:ext cx="1692876" cy="247135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3ADE7-1E8F-412C-9977-C745F2E3AE19}"/>
              </a:ext>
            </a:extLst>
          </p:cNvPr>
          <p:cNvSpPr txBox="1"/>
          <p:nvPr/>
        </p:nvSpPr>
        <p:spPr>
          <a:xfrm>
            <a:off x="9514703" y="1787780"/>
            <a:ext cx="144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COUNT</a:t>
            </a:r>
          </a:p>
        </p:txBody>
      </p:sp>
    </p:spTree>
    <p:extLst>
      <p:ext uri="{BB962C8B-B14F-4D97-AF65-F5344CB8AC3E}">
        <p14:creationId xmlns:p14="http://schemas.microsoft.com/office/powerpoint/2010/main" val="126941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5766D-D52D-4C3E-86FD-91BE7C762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8" y="528232"/>
            <a:ext cx="10840963" cy="58015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D3ADA5-9443-435C-8A54-B6628A73FBE2}"/>
              </a:ext>
            </a:extLst>
          </p:cNvPr>
          <p:cNvSpPr/>
          <p:nvPr/>
        </p:nvSpPr>
        <p:spPr>
          <a:xfrm>
            <a:off x="3917093" y="1878226"/>
            <a:ext cx="1507524" cy="284205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DC4AC6-CD2A-4B2E-B7BB-7BB207E999D9}"/>
              </a:ext>
            </a:extLst>
          </p:cNvPr>
          <p:cNvSpPr/>
          <p:nvPr/>
        </p:nvSpPr>
        <p:spPr>
          <a:xfrm>
            <a:off x="3834715" y="2784388"/>
            <a:ext cx="1507524" cy="284205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06754-884D-4A09-8D89-5A1F64B14B4F}"/>
              </a:ext>
            </a:extLst>
          </p:cNvPr>
          <p:cNvSpPr txBox="1"/>
          <p:nvPr/>
        </p:nvSpPr>
        <p:spPr>
          <a:xfrm>
            <a:off x="9514702" y="1787780"/>
            <a:ext cx="173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TOP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ORDER BY</a:t>
            </a:r>
          </a:p>
        </p:txBody>
      </p:sp>
    </p:spTree>
    <p:extLst>
      <p:ext uri="{BB962C8B-B14F-4D97-AF65-F5344CB8AC3E}">
        <p14:creationId xmlns:p14="http://schemas.microsoft.com/office/powerpoint/2010/main" val="21330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0BE8F-153E-401C-B67A-E0AC90E38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8" y="528232"/>
            <a:ext cx="10840963" cy="58015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E06A57-558F-4ED1-AB22-C290145C04C3}"/>
              </a:ext>
            </a:extLst>
          </p:cNvPr>
          <p:cNvSpPr/>
          <p:nvPr/>
        </p:nvSpPr>
        <p:spPr>
          <a:xfrm>
            <a:off x="3805882" y="1890584"/>
            <a:ext cx="1050324" cy="284205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0B3B7E-0C08-4BA4-B23C-12E0BC816DBD}"/>
              </a:ext>
            </a:extLst>
          </p:cNvPr>
          <p:cNvSpPr/>
          <p:nvPr/>
        </p:nvSpPr>
        <p:spPr>
          <a:xfrm>
            <a:off x="3805882" y="2809103"/>
            <a:ext cx="1050324" cy="284205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35358-D9DC-4D64-9ED6-6DCEBBE5A63E}"/>
              </a:ext>
            </a:extLst>
          </p:cNvPr>
          <p:cNvSpPr txBox="1"/>
          <p:nvPr/>
        </p:nvSpPr>
        <p:spPr>
          <a:xfrm>
            <a:off x="9514703" y="1787780"/>
            <a:ext cx="1445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COUNT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DISTINCT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MONTH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YEAR</a:t>
            </a:r>
          </a:p>
        </p:txBody>
      </p:sp>
    </p:spTree>
    <p:extLst>
      <p:ext uri="{BB962C8B-B14F-4D97-AF65-F5344CB8AC3E}">
        <p14:creationId xmlns:p14="http://schemas.microsoft.com/office/powerpoint/2010/main" val="274693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292E2E-8B5D-4F74-BF46-F56162FA5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53"/>
          <a:stretch/>
        </p:blipFill>
        <p:spPr>
          <a:xfrm>
            <a:off x="727913" y="593124"/>
            <a:ext cx="10736173" cy="574140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54C087-FCFC-41B5-972E-D4346797C1FC}"/>
              </a:ext>
            </a:extLst>
          </p:cNvPr>
          <p:cNvSpPr txBox="1"/>
          <p:nvPr/>
        </p:nvSpPr>
        <p:spPr>
          <a:xfrm>
            <a:off x="9514703" y="1787780"/>
            <a:ext cx="1606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AVG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DISTINCT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MONTH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YEAR</a:t>
            </a:r>
          </a:p>
          <a:p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ORDER BY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GROUP BY</a:t>
            </a:r>
          </a:p>
        </p:txBody>
      </p:sp>
    </p:spTree>
    <p:extLst>
      <p:ext uri="{BB962C8B-B14F-4D97-AF65-F5344CB8AC3E}">
        <p14:creationId xmlns:p14="http://schemas.microsoft.com/office/powerpoint/2010/main" val="195717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3765DA-E05D-4694-AEBB-77C726DBA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60" y="532996"/>
            <a:ext cx="10774279" cy="57920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1718A-744E-49A1-B294-6A89A1BBEDC6}"/>
              </a:ext>
            </a:extLst>
          </p:cNvPr>
          <p:cNvSpPr txBox="1"/>
          <p:nvPr/>
        </p:nvSpPr>
        <p:spPr>
          <a:xfrm>
            <a:off x="9339241" y="2529186"/>
            <a:ext cx="21438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CTE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MONTH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ROW_NUMBER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PARTITION BY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YEAR</a:t>
            </a:r>
          </a:p>
          <a:p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ORDER BY</a:t>
            </a:r>
            <a:b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</a:br>
            <a:r>
              <a:rPr lang="en-US" dirty="0">
                <a:solidFill>
                  <a:srgbClr val="FFFF00"/>
                </a:solidFill>
                <a:highlight>
                  <a:srgbClr val="1B6872"/>
                </a:highlight>
              </a:rPr>
              <a:t>- GROUP BY</a:t>
            </a:r>
          </a:p>
        </p:txBody>
      </p:sp>
    </p:spTree>
    <p:extLst>
      <p:ext uri="{BB962C8B-B14F-4D97-AF65-F5344CB8AC3E}">
        <p14:creationId xmlns:p14="http://schemas.microsoft.com/office/powerpoint/2010/main" val="189264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962</TotalTime>
  <Words>248</Words>
  <Application>Microsoft Office PowerPoint</Application>
  <PresentationFormat>Widescreen</PresentationFormat>
  <Paragraphs>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Trade Gothic LT Pro</vt:lpstr>
      <vt:lpstr>Trebuchet MS</vt:lpstr>
      <vt:lpstr>Office Theme</vt:lpstr>
      <vt:lpstr>Corona Virus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Virus</dc:title>
  <dc:creator>Yahia Eltara</dc:creator>
  <cp:lastModifiedBy>Yahia Eltara</cp:lastModifiedBy>
  <cp:revision>19</cp:revision>
  <dcterms:created xsi:type="dcterms:W3CDTF">2024-05-05T10:41:42Z</dcterms:created>
  <dcterms:modified xsi:type="dcterms:W3CDTF">2024-05-21T20:13:48Z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