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8a7352d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8a7352d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c8a7352d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c8a7352d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c8a7352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c8a7352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8a7352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8a7352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8a7352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8a7352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8a7352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8a7352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Voice-Controlled Thumper Vehicle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II - Components &amp; Initial Design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48000" y="3695300"/>
            <a:ext cx="24480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Ahmed Leithy 900160088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Yahia Farid 900161331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Yousef Koura 900160083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Dagu Thumper vehicle controlled with voice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Commands are processed by a machine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uses</a:t>
            </a:r>
            <a:r>
              <a:rPr lang="en"/>
              <a:t> the Tensorflow-Lite for microcontrollers platform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758" y="2785975"/>
            <a:ext cx="2267750" cy="14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800" y="2785975"/>
            <a:ext cx="2632187" cy="14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43491" l="0" r="0" t="35466"/>
          <a:stretch/>
        </p:blipFill>
        <p:spPr>
          <a:xfrm>
            <a:off x="697339" y="1489534"/>
            <a:ext cx="7749324" cy="257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Pins and Connections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59418"/>
          <a:stretch/>
        </p:blipFill>
        <p:spPr>
          <a:xfrm>
            <a:off x="1937375" y="1146725"/>
            <a:ext cx="5269252" cy="337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Required (HW)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6564" l="4287" r="3503" t="7509"/>
          <a:stretch/>
        </p:blipFill>
        <p:spPr>
          <a:xfrm>
            <a:off x="1983600" y="1510900"/>
            <a:ext cx="5176826" cy="25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(SW)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TensorFlow-Lite for microcontrollers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pretrained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Keil </a:t>
            </a:r>
            <a:r>
              <a:rPr lang="en"/>
              <a:t>μ</a:t>
            </a:r>
            <a:r>
              <a:rPr lang="en"/>
              <a:t>vision IDE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STM32CubeMX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