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8a7352d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8a7352d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c8a7352d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c8a7352d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8a7352d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c8a7352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8a7352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8a7352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8a7352d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8a7352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8a7352d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c8a7352d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Voice-Controlled Thumper Vehicle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III - First Prototype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348000" y="3695300"/>
            <a:ext cx="24480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Ahmed Leithy 900160088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Yahia Farid 900161331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Yousef Koura 900160083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26" y="2793200"/>
            <a:ext cx="1863025" cy="12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800" y="2793125"/>
            <a:ext cx="2162401" cy="121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stCxn id="61" idx="2"/>
            <a:endCxn id="65" idx="0"/>
          </p:cNvCxnSpPr>
          <p:nvPr/>
        </p:nvCxnSpPr>
        <p:spPr>
          <a:xfrm flipH="1" rot="-5400000">
            <a:off x="5129850" y="459875"/>
            <a:ext cx="1775400" cy="28911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>
            <a:stCxn id="61" idx="2"/>
            <a:endCxn id="62" idx="0"/>
          </p:cNvCxnSpPr>
          <p:nvPr/>
        </p:nvCxnSpPr>
        <p:spPr>
          <a:xfrm rot="5400000">
            <a:off x="2247450" y="468575"/>
            <a:ext cx="1775400" cy="28737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1" idx="2"/>
            <a:endCxn id="63" idx="0"/>
          </p:cNvCxnSpPr>
          <p:nvPr/>
        </p:nvCxnSpPr>
        <p:spPr>
          <a:xfrm>
            <a:off x="4572000" y="1017725"/>
            <a:ext cx="0" cy="1775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792788" y="4124325"/>
            <a:ext cx="1811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Thumper Vehicle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644501" y="4124325"/>
            <a:ext cx="1931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TensorFlow Lite for microcontrollers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736399" y="4124325"/>
            <a:ext cx="1640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Microphone(s)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850" y="2793200"/>
            <a:ext cx="1614600" cy="12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Thumper Vehicle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on what was done in the lab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Edited the code to be more modular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the needed commands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Lite for Microcontrollers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Attempted to set it up using Linux but faced several problems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Windows (with Linux LTS) to finally set it up after several days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Needed to install another IDE: STM32CubeIDE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Tested simple (pre-generated) model that roughly estimates a sine wave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Confirmed that it works (matching sample output) with a few tests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300" y="3971900"/>
            <a:ext cx="1869281" cy="6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425" y="3971900"/>
            <a:ext cx="1978113" cy="6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6675" y="3971900"/>
            <a:ext cx="1739500" cy="6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Microphones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3958" l="11998" r="7905" t="13229"/>
          <a:stretch/>
        </p:blipFill>
        <p:spPr>
          <a:xfrm>
            <a:off x="1810975" y="1618025"/>
            <a:ext cx="1414451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525" y="1618025"/>
            <a:ext cx="1773624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149600" y="1097075"/>
            <a:ext cx="25293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Digilent PmodMIC (AUC)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065450" y="1097075"/>
            <a:ext cx="2905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Electret Microphone (Bought)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052700" y="3234475"/>
            <a:ext cx="3126300" cy="1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May need an amplifier as value changes are small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Variable DC value that is not shunted by capacitor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Experimented with different capacitor and resistor values</a:t>
            </a:r>
            <a:endParaRPr sz="14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86500" y="3234475"/>
            <a:ext cx="3126300" cy="1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Extremely </a:t>
            </a:r>
            <a:r>
              <a:rPr lang="en" sz="1400"/>
              <a:t>brief </a:t>
            </a:r>
            <a:r>
              <a:rPr lang="en" sz="1400"/>
              <a:t>datasheet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Constant DC value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Very Noisy output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Milestone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03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Already ordered a new sound detector with several integrated functionalities - should arrive today!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Train/find a model for speech recognition (microspeech)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all aforementioned components together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