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8a7352d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8a7352d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f4fa6983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f4fa6983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f4fa699d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f4fa699d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c8a7352d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c8a7352d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f4fa699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f4fa699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c8a7352d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c8a7352d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c8a7352d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c8a7352d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QkRDFZ_ru9Y5ZA6Yh-Jn3kq3o2XDHle5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Voice-Controlled Thumper Vehicle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IV - Second Prototype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348000" y="3695300"/>
            <a:ext cx="24480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Ahmed Leithy 900160088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Yahia Farid 900161331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Yousef Koura 900160083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Post-Milestone III Tasks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and test </a:t>
            </a:r>
            <a:r>
              <a:rPr lang="en"/>
              <a:t>new sound detector ✔️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Train/find a model for speech recognition (microspeech) ✔️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Integrate all aforementioned components together ⌛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 Detector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5596200" cy="3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Tested the sound detector upon arrival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Microphone output looks correct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Tested on small sampling rate</a:t>
            </a:r>
            <a:r>
              <a:rPr lang="en"/>
              <a:t> (1KHz) </a:t>
            </a:r>
            <a:r>
              <a:rPr lang="en"/>
              <a:t>for now until we integrate with microspeech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output pin → Indicates when sound starts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350" y="2786950"/>
            <a:ext cx="2611075" cy="195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Test</a:t>
            </a:r>
            <a:endParaRPr/>
          </a:p>
        </p:txBody>
      </p:sp>
      <p:pic>
        <p:nvPicPr>
          <p:cNvPr id="75" name="Google Shape;75;p16" title="MicTest-DigOut.wm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1358" y="1152475"/>
            <a:ext cx="5001300" cy="37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MicroSpeech 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45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Severely hindered our progress as it took days to get it to work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Tried out the X-Cube-AI package (dead-end)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Pivoted back to STM32CubeIDE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Utilized examples in TFLite for microcontrollers repo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Collated libraries needed by microspeech example and integrated them into the project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Produced a working speech recognition model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MicroSpeech 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45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Adapted a test found on the TFLite for microcontrollers repo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Feeds pre-generated spectrograms for “yes” and prints the class scores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Repeats for “no”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Tested a model pre-trained on “yes” and “no” and confirmed the output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 Google Colab notebook found on the repo to train</a:t>
            </a:r>
            <a:r>
              <a:rPr lang="en"/>
              <a:t> a model from scratch on “go”, “stop”, “left”, and “right” for future milestone and performed the same test to confirm outputs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025" y="3540800"/>
            <a:ext cx="7241926" cy="7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2509800" y="4229425"/>
            <a:ext cx="41244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All tests were run directly on the microcontroller (L432KC)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Stage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03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 the thumper, sound detector and model together for final submission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